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4" r:id="rId3"/>
    <p:sldId id="276" r:id="rId4"/>
    <p:sldId id="292" r:id="rId5"/>
    <p:sldId id="293" r:id="rId6"/>
    <p:sldId id="286" r:id="rId7"/>
    <p:sldId id="288" r:id="rId8"/>
    <p:sldId id="287" r:id="rId9"/>
    <p:sldId id="289" r:id="rId10"/>
    <p:sldId id="290" r:id="rId11"/>
    <p:sldId id="258" r:id="rId1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elos Chasiotis" userId="224c3daf-f8c5-44d0-8e78-c61a65a64605" providerId="ADAL" clId="{19BEB3B6-FF91-4BDA-B96C-BBE5EA95505C}"/>
    <pc:docChg chg="undo custSel delSld modSld">
      <pc:chgData name="Angelos Chasiotis" userId="224c3daf-f8c5-44d0-8e78-c61a65a64605" providerId="ADAL" clId="{19BEB3B6-FF91-4BDA-B96C-BBE5EA95505C}" dt="2023-04-25T16:24:09.816" v="4" actId="47"/>
      <pc:docMkLst>
        <pc:docMk/>
      </pc:docMkLst>
      <pc:sldChg chg="addSp delSp modSp mod">
        <pc:chgData name="Angelos Chasiotis" userId="224c3daf-f8c5-44d0-8e78-c61a65a64605" providerId="ADAL" clId="{19BEB3B6-FF91-4BDA-B96C-BBE5EA95505C}" dt="2023-04-25T16:23:06.079" v="3"/>
        <pc:sldMkLst>
          <pc:docMk/>
          <pc:sldMk cId="809853325" sldId="258"/>
        </pc:sldMkLst>
        <pc:picChg chg="add del mod">
          <ac:chgData name="Angelos Chasiotis" userId="224c3daf-f8c5-44d0-8e78-c61a65a64605" providerId="ADAL" clId="{19BEB3B6-FF91-4BDA-B96C-BBE5EA95505C}" dt="2023-04-25T16:23:06.079" v="3"/>
          <ac:picMkLst>
            <pc:docMk/>
            <pc:sldMk cId="809853325" sldId="258"/>
            <ac:picMk id="3" creationId="{FE28718D-516E-BEAF-C2D9-B0572ABE7424}"/>
          </ac:picMkLst>
        </pc:picChg>
        <pc:picChg chg="add del mod">
          <ac:chgData name="Angelos Chasiotis" userId="224c3daf-f8c5-44d0-8e78-c61a65a64605" providerId="ADAL" clId="{19BEB3B6-FF91-4BDA-B96C-BBE5EA95505C}" dt="2023-04-25T16:23:06.079" v="3"/>
          <ac:picMkLst>
            <pc:docMk/>
            <pc:sldMk cId="809853325" sldId="258"/>
            <ac:picMk id="5" creationId="{3A04B9C5-AC6B-7715-AFCC-368D8A186F9C}"/>
          </ac:picMkLst>
        </pc:picChg>
        <pc:picChg chg="add del mod">
          <ac:chgData name="Angelos Chasiotis" userId="224c3daf-f8c5-44d0-8e78-c61a65a64605" providerId="ADAL" clId="{19BEB3B6-FF91-4BDA-B96C-BBE5EA95505C}" dt="2023-04-25T16:23:06.079" v="3"/>
          <ac:picMkLst>
            <pc:docMk/>
            <pc:sldMk cId="809853325" sldId="258"/>
            <ac:picMk id="6" creationId="{C56C7A5E-9C83-8647-CF34-037AD0CD3EA0}"/>
          </ac:picMkLst>
        </pc:picChg>
        <pc:picChg chg="add del mod">
          <ac:chgData name="Angelos Chasiotis" userId="224c3daf-f8c5-44d0-8e78-c61a65a64605" providerId="ADAL" clId="{19BEB3B6-FF91-4BDA-B96C-BBE5EA95505C}" dt="2023-04-25T16:23:06.079" v="3"/>
          <ac:picMkLst>
            <pc:docMk/>
            <pc:sldMk cId="809853325" sldId="258"/>
            <ac:picMk id="7" creationId="{E69E4A09-FEA7-A86C-8029-07A16AC57DDA}"/>
          </ac:picMkLst>
        </pc:picChg>
        <pc:picChg chg="add del mod">
          <ac:chgData name="Angelos Chasiotis" userId="224c3daf-f8c5-44d0-8e78-c61a65a64605" providerId="ADAL" clId="{19BEB3B6-FF91-4BDA-B96C-BBE5EA95505C}" dt="2023-04-25T16:23:06.079" v="3"/>
          <ac:picMkLst>
            <pc:docMk/>
            <pc:sldMk cId="809853325" sldId="258"/>
            <ac:picMk id="8" creationId="{60E730FE-F5E7-6F27-4952-A1218A20FFDB}"/>
          </ac:picMkLst>
        </pc:picChg>
      </pc:sldChg>
      <pc:sldChg chg="del">
        <pc:chgData name="Angelos Chasiotis" userId="224c3daf-f8c5-44d0-8e78-c61a65a64605" providerId="ADAL" clId="{19BEB3B6-FF91-4BDA-B96C-BBE5EA95505C}" dt="2023-04-25T16:24:09.816" v="4" actId="47"/>
        <pc:sldMkLst>
          <pc:docMk/>
          <pc:sldMk cId="3727401512" sldId="291"/>
        </pc:sldMkLst>
      </pc:sldChg>
    </pc:docChg>
  </pc:docChgLst>
  <pc:docChgLst>
    <pc:chgData name="Angelos Chasiotis" userId="224c3daf-f8c5-44d0-8e78-c61a65a64605" providerId="ADAL" clId="{298FA278-6DAB-45E9-9294-87A580086733}"/>
    <pc:docChg chg="undo custSel addSld delSld modSld sldOrd">
      <pc:chgData name="Angelos Chasiotis" userId="224c3daf-f8c5-44d0-8e78-c61a65a64605" providerId="ADAL" clId="{298FA278-6DAB-45E9-9294-87A580086733}" dt="2023-04-26T09:32:59.616" v="542" actId="20577"/>
      <pc:docMkLst>
        <pc:docMk/>
      </pc:docMkLst>
      <pc:sldChg chg="addSp modSp mod">
        <pc:chgData name="Angelos Chasiotis" userId="224c3daf-f8c5-44d0-8e78-c61a65a64605" providerId="ADAL" clId="{298FA278-6DAB-45E9-9294-87A580086733}" dt="2023-04-26T07:53:35.472" v="530"/>
        <pc:sldMkLst>
          <pc:docMk/>
          <pc:sldMk cId="1223845575" sldId="256"/>
        </pc:sldMkLst>
        <pc:spChg chg="mod">
          <ac:chgData name="Angelos Chasiotis" userId="224c3daf-f8c5-44d0-8e78-c61a65a64605" providerId="ADAL" clId="{298FA278-6DAB-45E9-9294-87A580086733}" dt="2023-04-24T21:54:59.056" v="95" actId="2711"/>
          <ac:spMkLst>
            <pc:docMk/>
            <pc:sldMk cId="1223845575" sldId="256"/>
            <ac:spMk id="2" creationId="{7C8CAFB6-C0A5-40CA-8719-8C6B67D57EE1}"/>
          </ac:spMkLst>
        </pc:spChg>
        <pc:spChg chg="add mod">
          <ac:chgData name="Angelos Chasiotis" userId="224c3daf-f8c5-44d0-8e78-c61a65a64605" providerId="ADAL" clId="{298FA278-6DAB-45E9-9294-87A580086733}" dt="2023-04-24T21:54:04.498" v="82" actId="20577"/>
          <ac:spMkLst>
            <pc:docMk/>
            <pc:sldMk cId="1223845575" sldId="256"/>
            <ac:spMk id="3" creationId="{FC18CE0F-1472-0675-A64D-FBCC9E0A5AD5}"/>
          </ac:spMkLst>
        </pc:spChg>
        <pc:spChg chg="mod">
          <ac:chgData name="Angelos Chasiotis" userId="224c3daf-f8c5-44d0-8e78-c61a65a64605" providerId="ADAL" clId="{298FA278-6DAB-45E9-9294-87A580086733}" dt="2023-04-24T21:54:36.962" v="92" actId="1076"/>
          <ac:spMkLst>
            <pc:docMk/>
            <pc:sldMk cId="1223845575" sldId="256"/>
            <ac:spMk id="4" creationId="{94184353-A619-42FB-B749-1EF33CEFFF3F}"/>
          </ac:spMkLst>
        </pc:spChg>
        <pc:picChg chg="add mod">
          <ac:chgData name="Angelos Chasiotis" userId="224c3daf-f8c5-44d0-8e78-c61a65a64605" providerId="ADAL" clId="{298FA278-6DAB-45E9-9294-87A580086733}" dt="2023-04-26T07:53:35.472" v="530"/>
          <ac:picMkLst>
            <pc:docMk/>
            <pc:sldMk cId="1223845575" sldId="256"/>
            <ac:picMk id="2" creationId="{53C11189-B4AB-8B91-2B6B-9BCD151BD344}"/>
          </ac:picMkLst>
        </pc:picChg>
      </pc:sldChg>
      <pc:sldChg chg="addSp modSp mod">
        <pc:chgData name="Angelos Chasiotis" userId="224c3daf-f8c5-44d0-8e78-c61a65a64605" providerId="ADAL" clId="{298FA278-6DAB-45E9-9294-87A580086733}" dt="2023-04-26T07:53:24.219" v="529" actId="1076"/>
        <pc:sldMkLst>
          <pc:docMk/>
          <pc:sldMk cId="809853325" sldId="258"/>
        </pc:sldMkLst>
        <pc:picChg chg="add mod">
          <ac:chgData name="Angelos Chasiotis" userId="224c3daf-f8c5-44d0-8e78-c61a65a64605" providerId="ADAL" clId="{298FA278-6DAB-45E9-9294-87A580086733}" dt="2023-04-26T07:53:24.219" v="529" actId="1076"/>
          <ac:picMkLst>
            <pc:docMk/>
            <pc:sldMk cId="809853325" sldId="258"/>
            <ac:picMk id="5" creationId="{CBD689A2-AB8A-F7C8-F903-53043DF2BE0A}"/>
          </ac:picMkLst>
        </pc:picChg>
      </pc:sldChg>
      <pc:sldChg chg="del">
        <pc:chgData name="Angelos Chasiotis" userId="224c3daf-f8c5-44d0-8e78-c61a65a64605" providerId="ADAL" clId="{298FA278-6DAB-45E9-9294-87A580086733}" dt="2023-04-24T22:05:40.293" v="266" actId="47"/>
        <pc:sldMkLst>
          <pc:docMk/>
          <pc:sldMk cId="1376587201" sldId="260"/>
        </pc:sldMkLst>
      </pc:sldChg>
      <pc:sldChg chg="addSp delSp modSp mod">
        <pc:chgData name="Angelos Chasiotis" userId="224c3daf-f8c5-44d0-8e78-c61a65a64605" providerId="ADAL" clId="{298FA278-6DAB-45E9-9294-87A580086733}" dt="2023-04-25T16:25:28.862" v="423" actId="20577"/>
        <pc:sldMkLst>
          <pc:docMk/>
          <pc:sldMk cId="131420954" sldId="276"/>
        </pc:sldMkLst>
        <pc:spChg chg="del">
          <ac:chgData name="Angelos Chasiotis" userId="224c3daf-f8c5-44d0-8e78-c61a65a64605" providerId="ADAL" clId="{298FA278-6DAB-45E9-9294-87A580086733}" dt="2023-04-24T21:49:34.220" v="0" actId="478"/>
          <ac:spMkLst>
            <pc:docMk/>
            <pc:sldMk cId="131420954" sldId="276"/>
            <ac:spMk id="3" creationId="{4468E905-BAE1-4C87-B67E-7427A5669D2A}"/>
          </ac:spMkLst>
        </pc:spChg>
        <pc:spChg chg="del">
          <ac:chgData name="Angelos Chasiotis" userId="224c3daf-f8c5-44d0-8e78-c61a65a64605" providerId="ADAL" clId="{298FA278-6DAB-45E9-9294-87A580086733}" dt="2023-04-24T21:49:36.229" v="1" actId="478"/>
          <ac:spMkLst>
            <pc:docMk/>
            <pc:sldMk cId="131420954" sldId="276"/>
            <ac:spMk id="12" creationId="{AF3ACEA7-648E-44B5-BBE2-3E2AB7ED5850}"/>
          </ac:spMkLst>
        </pc:spChg>
        <pc:spChg chg="add mod">
          <ac:chgData name="Angelos Chasiotis" userId="224c3daf-f8c5-44d0-8e78-c61a65a64605" providerId="ADAL" clId="{298FA278-6DAB-45E9-9294-87A580086733}" dt="2023-04-24T22:00:02.864" v="148" actId="1076"/>
          <ac:spMkLst>
            <pc:docMk/>
            <pc:sldMk cId="131420954" sldId="276"/>
            <ac:spMk id="25" creationId="{9A310F6F-37E3-5775-E790-5E93C0A6518B}"/>
          </ac:spMkLst>
        </pc:spChg>
        <pc:spChg chg="add mod">
          <ac:chgData name="Angelos Chasiotis" userId="224c3daf-f8c5-44d0-8e78-c61a65a64605" providerId="ADAL" clId="{298FA278-6DAB-45E9-9294-87A580086733}" dt="2023-04-24T22:02:46.955" v="203" actId="20577"/>
          <ac:spMkLst>
            <pc:docMk/>
            <pc:sldMk cId="131420954" sldId="276"/>
            <ac:spMk id="26" creationId="{8B178D40-4C01-FD10-AC47-923D332C91F5}"/>
          </ac:spMkLst>
        </pc:spChg>
        <pc:spChg chg="add mod">
          <ac:chgData name="Angelos Chasiotis" userId="224c3daf-f8c5-44d0-8e78-c61a65a64605" providerId="ADAL" clId="{298FA278-6DAB-45E9-9294-87A580086733}" dt="2023-04-25T16:25:28.862" v="423" actId="20577"/>
          <ac:spMkLst>
            <pc:docMk/>
            <pc:sldMk cId="131420954" sldId="276"/>
            <ac:spMk id="27" creationId="{20E66687-7753-DC64-2640-BC1F5C4CD5C3}"/>
          </ac:spMkLst>
        </pc:spChg>
        <pc:spChg chg="add">
          <ac:chgData name="Angelos Chasiotis" userId="224c3daf-f8c5-44d0-8e78-c61a65a64605" providerId="ADAL" clId="{298FA278-6DAB-45E9-9294-87A580086733}" dt="2023-04-24T22:02:58.290" v="204" actId="11529"/>
          <ac:spMkLst>
            <pc:docMk/>
            <pc:sldMk cId="131420954" sldId="276"/>
            <ac:spMk id="28" creationId="{B1C81CC2-5208-EAD2-89E8-78BFD7A4B2E0}"/>
          </ac:spMkLst>
        </pc:spChg>
        <pc:picChg chg="add mod">
          <ac:chgData name="Angelos Chasiotis" userId="224c3daf-f8c5-44d0-8e78-c61a65a64605" providerId="ADAL" clId="{298FA278-6DAB-45E9-9294-87A580086733}" dt="2023-04-24T21:55:49.890" v="99" actId="1076"/>
          <ac:picMkLst>
            <pc:docMk/>
            <pc:sldMk cId="131420954" sldId="276"/>
            <ac:picMk id="4" creationId="{6388E276-7AB0-611E-0E77-B33B09B4087B}"/>
          </ac:picMkLst>
        </pc:picChg>
        <pc:picChg chg="mod">
          <ac:chgData name="Angelos Chasiotis" userId="224c3daf-f8c5-44d0-8e78-c61a65a64605" providerId="ADAL" clId="{298FA278-6DAB-45E9-9294-87A580086733}" dt="2023-04-24T22:01:21.761" v="178" actId="1076"/>
          <ac:picMkLst>
            <pc:docMk/>
            <pc:sldMk cId="131420954" sldId="276"/>
            <ac:picMk id="5" creationId="{E7F0A3D0-6B58-7BF8-E19C-69EE849C7EDD}"/>
          </ac:picMkLst>
        </pc:picChg>
        <pc:picChg chg="add mod">
          <ac:chgData name="Angelos Chasiotis" userId="224c3daf-f8c5-44d0-8e78-c61a65a64605" providerId="ADAL" clId="{298FA278-6DAB-45E9-9294-87A580086733}" dt="2023-04-24T21:56:05.914" v="102" actId="1076"/>
          <ac:picMkLst>
            <pc:docMk/>
            <pc:sldMk cId="131420954" sldId="276"/>
            <ac:picMk id="7" creationId="{6067ED20-34B4-043C-9DC3-9C62FD434D21}"/>
          </ac:picMkLst>
        </pc:picChg>
        <pc:picChg chg="add mod">
          <ac:chgData name="Angelos Chasiotis" userId="224c3daf-f8c5-44d0-8e78-c61a65a64605" providerId="ADAL" clId="{298FA278-6DAB-45E9-9294-87A580086733}" dt="2023-04-24T21:56:19.330" v="105" actId="1076"/>
          <ac:picMkLst>
            <pc:docMk/>
            <pc:sldMk cId="131420954" sldId="276"/>
            <ac:picMk id="9" creationId="{88140665-1AEE-811B-9ECA-A5F9CEDCDAE3}"/>
          </ac:picMkLst>
        </pc:picChg>
        <pc:picChg chg="add mod">
          <ac:chgData name="Angelos Chasiotis" userId="224c3daf-f8c5-44d0-8e78-c61a65a64605" providerId="ADAL" clId="{298FA278-6DAB-45E9-9294-87A580086733}" dt="2023-04-24T21:56:31.938" v="108" actId="1076"/>
          <ac:picMkLst>
            <pc:docMk/>
            <pc:sldMk cId="131420954" sldId="276"/>
            <ac:picMk id="11" creationId="{0A8B68A8-5AA5-B731-883D-9934F22510F9}"/>
          </ac:picMkLst>
        </pc:picChg>
        <pc:picChg chg="add mod">
          <ac:chgData name="Angelos Chasiotis" userId="224c3daf-f8c5-44d0-8e78-c61a65a64605" providerId="ADAL" clId="{298FA278-6DAB-45E9-9294-87A580086733}" dt="2023-04-24T21:56:43.786" v="112" actId="1076"/>
          <ac:picMkLst>
            <pc:docMk/>
            <pc:sldMk cId="131420954" sldId="276"/>
            <ac:picMk id="14" creationId="{7F4C6EC2-E73A-64E9-DBBA-F285C8E3468C}"/>
          </ac:picMkLst>
        </pc:picChg>
        <pc:picChg chg="add mod">
          <ac:chgData name="Angelos Chasiotis" userId="224c3daf-f8c5-44d0-8e78-c61a65a64605" providerId="ADAL" clId="{298FA278-6DAB-45E9-9294-87A580086733}" dt="2023-04-24T21:57:03.903" v="115" actId="1076"/>
          <ac:picMkLst>
            <pc:docMk/>
            <pc:sldMk cId="131420954" sldId="276"/>
            <ac:picMk id="16" creationId="{97460A8F-3C8F-6B03-E5D8-EA629FB2DCFD}"/>
          </ac:picMkLst>
        </pc:picChg>
        <pc:picChg chg="add del mod">
          <ac:chgData name="Angelos Chasiotis" userId="224c3daf-f8c5-44d0-8e78-c61a65a64605" providerId="ADAL" clId="{298FA278-6DAB-45E9-9294-87A580086733}" dt="2023-04-24T21:57:12.191" v="117"/>
          <ac:picMkLst>
            <pc:docMk/>
            <pc:sldMk cId="131420954" sldId="276"/>
            <ac:picMk id="17" creationId="{A30F5614-FAB0-EAF8-37D4-6CC4784E5888}"/>
          </ac:picMkLst>
        </pc:picChg>
        <pc:picChg chg="add del mod">
          <ac:chgData name="Angelos Chasiotis" userId="224c3daf-f8c5-44d0-8e78-c61a65a64605" providerId="ADAL" clId="{298FA278-6DAB-45E9-9294-87A580086733}" dt="2023-04-24T21:57:12.191" v="117"/>
          <ac:picMkLst>
            <pc:docMk/>
            <pc:sldMk cId="131420954" sldId="276"/>
            <ac:picMk id="18" creationId="{CDF4337E-0128-FC03-9241-0F3762B57C8C}"/>
          </ac:picMkLst>
        </pc:picChg>
        <pc:picChg chg="add del mod">
          <ac:chgData name="Angelos Chasiotis" userId="224c3daf-f8c5-44d0-8e78-c61a65a64605" providerId="ADAL" clId="{298FA278-6DAB-45E9-9294-87A580086733}" dt="2023-04-24T21:57:12.191" v="117"/>
          <ac:picMkLst>
            <pc:docMk/>
            <pc:sldMk cId="131420954" sldId="276"/>
            <ac:picMk id="19" creationId="{666AB3FD-AA70-8034-4D2C-ACC006C2A48A}"/>
          </ac:picMkLst>
        </pc:picChg>
        <pc:picChg chg="add del mod">
          <ac:chgData name="Angelos Chasiotis" userId="224c3daf-f8c5-44d0-8e78-c61a65a64605" providerId="ADAL" clId="{298FA278-6DAB-45E9-9294-87A580086733}" dt="2023-04-24T21:57:12.191" v="117"/>
          <ac:picMkLst>
            <pc:docMk/>
            <pc:sldMk cId="131420954" sldId="276"/>
            <ac:picMk id="20" creationId="{A1D985C4-0D3A-80B8-6324-C04243688F94}"/>
          </ac:picMkLst>
        </pc:picChg>
        <pc:picChg chg="add del mod">
          <ac:chgData name="Angelos Chasiotis" userId="224c3daf-f8c5-44d0-8e78-c61a65a64605" providerId="ADAL" clId="{298FA278-6DAB-45E9-9294-87A580086733}" dt="2023-04-24T21:57:12.191" v="117"/>
          <ac:picMkLst>
            <pc:docMk/>
            <pc:sldMk cId="131420954" sldId="276"/>
            <ac:picMk id="21" creationId="{63B37CD5-DF39-37ED-2E6A-407B45DF421D}"/>
          </ac:picMkLst>
        </pc:picChg>
        <pc:picChg chg="add del mod">
          <ac:chgData name="Angelos Chasiotis" userId="224c3daf-f8c5-44d0-8e78-c61a65a64605" providerId="ADAL" clId="{298FA278-6DAB-45E9-9294-87A580086733}" dt="2023-04-24T21:57:12.191" v="117"/>
          <ac:picMkLst>
            <pc:docMk/>
            <pc:sldMk cId="131420954" sldId="276"/>
            <ac:picMk id="22" creationId="{FDCC9E25-9502-1972-1CEC-149CFFCEF587}"/>
          </ac:picMkLst>
        </pc:picChg>
        <pc:picChg chg="add del mod">
          <ac:chgData name="Angelos Chasiotis" userId="224c3daf-f8c5-44d0-8e78-c61a65a64605" providerId="ADAL" clId="{298FA278-6DAB-45E9-9294-87A580086733}" dt="2023-04-24T21:57:12.191" v="117"/>
          <ac:picMkLst>
            <pc:docMk/>
            <pc:sldMk cId="131420954" sldId="276"/>
            <ac:picMk id="23" creationId="{5B54226A-6CD5-1C02-74DC-6335C7D3FD97}"/>
          </ac:picMkLst>
        </pc:picChg>
        <pc:picChg chg="add del mod">
          <ac:chgData name="Angelos Chasiotis" userId="224c3daf-f8c5-44d0-8e78-c61a65a64605" providerId="ADAL" clId="{298FA278-6DAB-45E9-9294-87A580086733}" dt="2023-04-24T21:57:12.191" v="117"/>
          <ac:picMkLst>
            <pc:docMk/>
            <pc:sldMk cId="131420954" sldId="276"/>
            <ac:picMk id="24" creationId="{3331ADBB-7346-4A53-79A4-5D91B3A21E4C}"/>
          </ac:picMkLst>
        </pc:picChg>
        <pc:picChg chg="del mod">
          <ac:chgData name="Angelos Chasiotis" userId="224c3daf-f8c5-44d0-8e78-c61a65a64605" providerId="ADAL" clId="{298FA278-6DAB-45E9-9294-87A580086733}" dt="2023-04-24T21:57:21.911" v="121" actId="478"/>
          <ac:picMkLst>
            <pc:docMk/>
            <pc:sldMk cId="131420954" sldId="276"/>
            <ac:picMk id="1026" creationId="{6A672A73-B223-7483-C6BE-9D07D18BF0AB}"/>
          </ac:picMkLst>
        </pc:picChg>
      </pc:sldChg>
      <pc:sldChg chg="del">
        <pc:chgData name="Angelos Chasiotis" userId="224c3daf-f8c5-44d0-8e78-c61a65a64605" providerId="ADAL" clId="{298FA278-6DAB-45E9-9294-87A580086733}" dt="2023-04-24T22:05:37.873" v="264" actId="47"/>
        <pc:sldMkLst>
          <pc:docMk/>
          <pc:sldMk cId="1437896497" sldId="277"/>
        </pc:sldMkLst>
      </pc:sldChg>
      <pc:sldChg chg="del">
        <pc:chgData name="Angelos Chasiotis" userId="224c3daf-f8c5-44d0-8e78-c61a65a64605" providerId="ADAL" clId="{298FA278-6DAB-45E9-9294-87A580086733}" dt="2023-04-24T22:05:39.408" v="265" actId="47"/>
        <pc:sldMkLst>
          <pc:docMk/>
          <pc:sldMk cId="3942454267" sldId="278"/>
        </pc:sldMkLst>
      </pc:sldChg>
      <pc:sldChg chg="del">
        <pc:chgData name="Angelos Chasiotis" userId="224c3daf-f8c5-44d0-8e78-c61a65a64605" providerId="ADAL" clId="{298FA278-6DAB-45E9-9294-87A580086733}" dt="2023-04-24T22:05:41.053" v="267" actId="47"/>
        <pc:sldMkLst>
          <pc:docMk/>
          <pc:sldMk cId="3194983311" sldId="279"/>
        </pc:sldMkLst>
      </pc:sldChg>
      <pc:sldChg chg="del">
        <pc:chgData name="Angelos Chasiotis" userId="224c3daf-f8c5-44d0-8e78-c61a65a64605" providerId="ADAL" clId="{298FA278-6DAB-45E9-9294-87A580086733}" dt="2023-04-24T22:05:44.332" v="270" actId="47"/>
        <pc:sldMkLst>
          <pc:docMk/>
          <pc:sldMk cId="3650206787" sldId="280"/>
        </pc:sldMkLst>
      </pc:sldChg>
      <pc:sldChg chg="del">
        <pc:chgData name="Angelos Chasiotis" userId="224c3daf-f8c5-44d0-8e78-c61a65a64605" providerId="ADAL" clId="{298FA278-6DAB-45E9-9294-87A580086733}" dt="2023-04-24T22:05:41.847" v="268" actId="47"/>
        <pc:sldMkLst>
          <pc:docMk/>
          <pc:sldMk cId="2142425828" sldId="281"/>
        </pc:sldMkLst>
      </pc:sldChg>
      <pc:sldChg chg="del">
        <pc:chgData name="Angelos Chasiotis" userId="224c3daf-f8c5-44d0-8e78-c61a65a64605" providerId="ADAL" clId="{298FA278-6DAB-45E9-9294-87A580086733}" dt="2023-04-24T22:05:42.615" v="269" actId="47"/>
        <pc:sldMkLst>
          <pc:docMk/>
          <pc:sldMk cId="3239014477" sldId="282"/>
        </pc:sldMkLst>
      </pc:sldChg>
      <pc:sldChg chg="del">
        <pc:chgData name="Angelos Chasiotis" userId="224c3daf-f8c5-44d0-8e78-c61a65a64605" providerId="ADAL" clId="{298FA278-6DAB-45E9-9294-87A580086733}" dt="2023-04-24T22:05:45.256" v="271" actId="47"/>
        <pc:sldMkLst>
          <pc:docMk/>
          <pc:sldMk cId="369618266" sldId="283"/>
        </pc:sldMkLst>
      </pc:sldChg>
      <pc:sldChg chg="del">
        <pc:chgData name="Angelos Chasiotis" userId="224c3daf-f8c5-44d0-8e78-c61a65a64605" providerId="ADAL" clId="{298FA278-6DAB-45E9-9294-87A580086733}" dt="2023-04-24T22:05:46.274" v="272" actId="47"/>
        <pc:sldMkLst>
          <pc:docMk/>
          <pc:sldMk cId="2055243768" sldId="284"/>
        </pc:sldMkLst>
      </pc:sldChg>
      <pc:sldChg chg="del">
        <pc:chgData name="Angelos Chasiotis" userId="224c3daf-f8c5-44d0-8e78-c61a65a64605" providerId="ADAL" clId="{298FA278-6DAB-45E9-9294-87A580086733}" dt="2023-04-24T22:05:47.067" v="273" actId="47"/>
        <pc:sldMkLst>
          <pc:docMk/>
          <pc:sldMk cId="2909252431" sldId="285"/>
        </pc:sldMkLst>
      </pc:sldChg>
      <pc:sldChg chg="addSp delSp modSp add ord">
        <pc:chgData name="Angelos Chasiotis" userId="224c3daf-f8c5-44d0-8e78-c61a65a64605" providerId="ADAL" clId="{298FA278-6DAB-45E9-9294-87A580086733}" dt="2023-04-24T22:08:46.051" v="399"/>
        <pc:sldMkLst>
          <pc:docMk/>
          <pc:sldMk cId="3069457892" sldId="286"/>
        </pc:sldMkLst>
        <pc:picChg chg="add mod">
          <ac:chgData name="Angelos Chasiotis" userId="224c3daf-f8c5-44d0-8e78-c61a65a64605" providerId="ADAL" clId="{298FA278-6DAB-45E9-9294-87A580086733}" dt="2023-04-24T22:03:07.700" v="205"/>
          <ac:picMkLst>
            <pc:docMk/>
            <pc:sldMk cId="3069457892" sldId="286"/>
            <ac:picMk id="2" creationId="{159D1700-4D1C-1F74-FDB4-12373ACF7EA3}"/>
          </ac:picMkLst>
        </pc:picChg>
        <pc:picChg chg="del">
          <ac:chgData name="Angelos Chasiotis" userId="224c3daf-f8c5-44d0-8e78-c61a65a64605" providerId="ADAL" clId="{298FA278-6DAB-45E9-9294-87A580086733}" dt="2023-04-24T21:57:23.496" v="122" actId="478"/>
          <ac:picMkLst>
            <pc:docMk/>
            <pc:sldMk cId="3069457892" sldId="286"/>
            <ac:picMk id="1026" creationId="{6A672A73-B223-7483-C6BE-9D07D18BF0AB}"/>
          </ac:picMkLst>
        </pc:picChg>
      </pc:sldChg>
      <pc:sldChg chg="addSp delSp modSp add mod">
        <pc:chgData name="Angelos Chasiotis" userId="224c3daf-f8c5-44d0-8e78-c61a65a64605" providerId="ADAL" clId="{298FA278-6DAB-45E9-9294-87A580086733}" dt="2023-04-24T22:03:48.943" v="224" actId="20577"/>
        <pc:sldMkLst>
          <pc:docMk/>
          <pc:sldMk cId="239430818" sldId="287"/>
        </pc:sldMkLst>
        <pc:spChg chg="add mod">
          <ac:chgData name="Angelos Chasiotis" userId="224c3daf-f8c5-44d0-8e78-c61a65a64605" providerId="ADAL" clId="{298FA278-6DAB-45E9-9294-87A580086733}" dt="2023-04-24T22:03:48.943" v="224" actId="20577"/>
          <ac:spMkLst>
            <pc:docMk/>
            <pc:sldMk cId="239430818" sldId="287"/>
            <ac:spMk id="3" creationId="{86976F6D-47DB-8416-D8F0-99733131A445}"/>
          </ac:spMkLst>
        </pc:spChg>
        <pc:picChg chg="add mod">
          <ac:chgData name="Angelos Chasiotis" userId="224c3daf-f8c5-44d0-8e78-c61a65a64605" providerId="ADAL" clId="{298FA278-6DAB-45E9-9294-87A580086733}" dt="2023-04-24T22:03:33.838" v="211" actId="14100"/>
          <ac:picMkLst>
            <pc:docMk/>
            <pc:sldMk cId="239430818" sldId="287"/>
            <ac:picMk id="2" creationId="{59724913-BBAE-925F-9BA0-940B1C5AA204}"/>
          </ac:picMkLst>
        </pc:picChg>
        <pc:picChg chg="del">
          <ac:chgData name="Angelos Chasiotis" userId="224c3daf-f8c5-44d0-8e78-c61a65a64605" providerId="ADAL" clId="{298FA278-6DAB-45E9-9294-87A580086733}" dt="2023-04-24T22:03:13.639" v="206" actId="478"/>
          <ac:picMkLst>
            <pc:docMk/>
            <pc:sldMk cId="239430818" sldId="287"/>
            <ac:picMk id="1026" creationId="{6A672A73-B223-7483-C6BE-9D07D18BF0AB}"/>
          </ac:picMkLst>
        </pc:picChg>
      </pc:sldChg>
      <pc:sldChg chg="addSp delSp modSp add mod">
        <pc:chgData name="Angelos Chasiotis" userId="224c3daf-f8c5-44d0-8e78-c61a65a64605" providerId="ADAL" clId="{298FA278-6DAB-45E9-9294-87A580086733}" dt="2023-04-25T16:39:20.932" v="430" actId="14100"/>
        <pc:sldMkLst>
          <pc:docMk/>
          <pc:sldMk cId="2568471800" sldId="288"/>
        </pc:sldMkLst>
        <pc:spChg chg="add mod">
          <ac:chgData name="Angelos Chasiotis" userId="224c3daf-f8c5-44d0-8e78-c61a65a64605" providerId="ADAL" clId="{298FA278-6DAB-45E9-9294-87A580086733}" dt="2023-04-24T22:04:35.921" v="235"/>
          <ac:spMkLst>
            <pc:docMk/>
            <pc:sldMk cId="2568471800" sldId="288"/>
            <ac:spMk id="3" creationId="{F8CFC175-5986-60B8-981E-72B5BFAA361E}"/>
          </ac:spMkLst>
        </pc:spChg>
        <pc:picChg chg="add mod">
          <ac:chgData name="Angelos Chasiotis" userId="224c3daf-f8c5-44d0-8e78-c61a65a64605" providerId="ADAL" clId="{298FA278-6DAB-45E9-9294-87A580086733}" dt="2023-04-25T16:39:20.932" v="430" actId="14100"/>
          <ac:picMkLst>
            <pc:docMk/>
            <pc:sldMk cId="2568471800" sldId="288"/>
            <ac:picMk id="2" creationId="{9A1A5D55-1765-8B72-E6C9-9BF45E380049}"/>
          </ac:picMkLst>
        </pc:picChg>
        <pc:picChg chg="del">
          <ac:chgData name="Angelos Chasiotis" userId="224c3daf-f8c5-44d0-8e78-c61a65a64605" providerId="ADAL" clId="{298FA278-6DAB-45E9-9294-87A580086733}" dt="2023-04-24T22:03:55.661" v="226" actId="478"/>
          <ac:picMkLst>
            <pc:docMk/>
            <pc:sldMk cId="2568471800" sldId="288"/>
            <ac:picMk id="1026" creationId="{6A672A73-B223-7483-C6BE-9D07D18BF0AB}"/>
          </ac:picMkLst>
        </pc:picChg>
      </pc:sldChg>
      <pc:sldChg chg="addSp modSp add mod">
        <pc:chgData name="Angelos Chasiotis" userId="224c3daf-f8c5-44d0-8e78-c61a65a64605" providerId="ADAL" clId="{298FA278-6DAB-45E9-9294-87A580086733}" dt="2023-04-26T09:32:59.616" v="542" actId="20577"/>
        <pc:sldMkLst>
          <pc:docMk/>
          <pc:sldMk cId="879496362" sldId="289"/>
        </pc:sldMkLst>
        <pc:spChg chg="add mod">
          <ac:chgData name="Angelos Chasiotis" userId="224c3daf-f8c5-44d0-8e78-c61a65a64605" providerId="ADAL" clId="{298FA278-6DAB-45E9-9294-87A580086733}" dt="2023-04-26T09:32:59.616" v="542" actId="20577"/>
          <ac:spMkLst>
            <pc:docMk/>
            <pc:sldMk cId="879496362" sldId="289"/>
            <ac:spMk id="3" creationId="{A7DB70AD-29D1-E7F0-D836-8FEC145D061D}"/>
          </ac:spMkLst>
        </pc:spChg>
        <pc:picChg chg="add mod">
          <ac:chgData name="Angelos Chasiotis" userId="224c3daf-f8c5-44d0-8e78-c61a65a64605" providerId="ADAL" clId="{298FA278-6DAB-45E9-9294-87A580086733}" dt="2023-04-24T22:05:03.114" v="239" actId="14100"/>
          <ac:picMkLst>
            <pc:docMk/>
            <pc:sldMk cId="879496362" sldId="289"/>
            <ac:picMk id="2" creationId="{CD1610C5-2C09-657B-40A6-55EB10C406D9}"/>
          </ac:picMkLst>
        </pc:picChg>
      </pc:sldChg>
      <pc:sldChg chg="modSp add del mod">
        <pc:chgData name="Angelos Chasiotis" userId="224c3daf-f8c5-44d0-8e78-c61a65a64605" providerId="ADAL" clId="{298FA278-6DAB-45E9-9294-87A580086733}" dt="2023-04-24T22:03:52.724" v="225" actId="47"/>
        <pc:sldMkLst>
          <pc:docMk/>
          <pc:sldMk cId="4265009404" sldId="289"/>
        </pc:sldMkLst>
        <pc:picChg chg="mod">
          <ac:chgData name="Angelos Chasiotis" userId="224c3daf-f8c5-44d0-8e78-c61a65a64605" providerId="ADAL" clId="{298FA278-6DAB-45E9-9294-87A580086733}" dt="2023-04-24T22:03:23.947" v="208" actId="14100"/>
          <ac:picMkLst>
            <pc:docMk/>
            <pc:sldMk cId="4265009404" sldId="289"/>
            <ac:picMk id="9" creationId="{B1844615-F625-49F0-A6E7-E15CD2FD8ED6}"/>
          </ac:picMkLst>
        </pc:picChg>
      </pc:sldChg>
      <pc:sldChg chg="modSp add mod">
        <pc:chgData name="Angelos Chasiotis" userId="224c3daf-f8c5-44d0-8e78-c61a65a64605" providerId="ADAL" clId="{298FA278-6DAB-45E9-9294-87A580086733}" dt="2023-04-25T16:43:03.976" v="462" actId="6549"/>
        <pc:sldMkLst>
          <pc:docMk/>
          <pc:sldMk cId="699843935" sldId="290"/>
        </pc:sldMkLst>
        <pc:spChg chg="mod">
          <ac:chgData name="Angelos Chasiotis" userId="224c3daf-f8c5-44d0-8e78-c61a65a64605" providerId="ADAL" clId="{298FA278-6DAB-45E9-9294-87A580086733}" dt="2023-04-25T16:43:03.976" v="462" actId="6549"/>
          <ac:spMkLst>
            <pc:docMk/>
            <pc:sldMk cId="699843935" sldId="290"/>
            <ac:spMk id="17" creationId="{2672E6D8-8796-B36E-02AE-8E046BAB70E8}"/>
          </ac:spMkLst>
        </pc:spChg>
        <pc:spChg chg="mod">
          <ac:chgData name="Angelos Chasiotis" userId="224c3daf-f8c5-44d0-8e78-c61a65a64605" providerId="ADAL" clId="{298FA278-6DAB-45E9-9294-87A580086733}" dt="2023-04-25T16:39:37.832" v="432" actId="20577"/>
          <ac:spMkLst>
            <pc:docMk/>
            <pc:sldMk cId="699843935" sldId="290"/>
            <ac:spMk id="18" creationId="{83E2EDC4-5EDB-3104-D1C7-061A9FE02F0D}"/>
          </ac:spMkLst>
        </pc:spChg>
      </pc:sldChg>
      <pc:sldChg chg="add">
        <pc:chgData name="Angelos Chasiotis" userId="224c3daf-f8c5-44d0-8e78-c61a65a64605" providerId="ADAL" clId="{298FA278-6DAB-45E9-9294-87A580086733}" dt="2023-04-24T22:04:02.758" v="229"/>
        <pc:sldMkLst>
          <pc:docMk/>
          <pc:sldMk cId="3727401512" sldId="291"/>
        </pc:sldMkLst>
      </pc:sldChg>
      <pc:sldChg chg="modSp add mod ord">
        <pc:chgData name="Angelos Chasiotis" userId="224c3daf-f8c5-44d0-8e78-c61a65a64605" providerId="ADAL" clId="{298FA278-6DAB-45E9-9294-87A580086733}" dt="2023-04-24T22:08:34.804" v="395"/>
        <pc:sldMkLst>
          <pc:docMk/>
          <pc:sldMk cId="540017361" sldId="292"/>
        </pc:sldMkLst>
        <pc:spChg chg="mod">
          <ac:chgData name="Angelos Chasiotis" userId="224c3daf-f8c5-44d0-8e78-c61a65a64605" providerId="ADAL" clId="{298FA278-6DAB-45E9-9294-87A580086733}" dt="2023-04-24T22:06:18.109" v="277" actId="20577"/>
          <ac:spMkLst>
            <pc:docMk/>
            <pc:sldMk cId="540017361" sldId="292"/>
            <ac:spMk id="25" creationId="{9A310F6F-37E3-5775-E790-5E93C0A6518B}"/>
          </ac:spMkLst>
        </pc:spChg>
        <pc:spChg chg="mod">
          <ac:chgData name="Angelos Chasiotis" userId="224c3daf-f8c5-44d0-8e78-c61a65a64605" providerId="ADAL" clId="{298FA278-6DAB-45E9-9294-87A580086733}" dt="2023-04-24T22:08:20.642" v="393" actId="1076"/>
          <ac:spMkLst>
            <pc:docMk/>
            <pc:sldMk cId="540017361" sldId="292"/>
            <ac:spMk id="26" creationId="{8B178D40-4C01-FD10-AC47-923D332C91F5}"/>
          </ac:spMkLst>
        </pc:spChg>
        <pc:spChg chg="mod">
          <ac:chgData name="Angelos Chasiotis" userId="224c3daf-f8c5-44d0-8e78-c61a65a64605" providerId="ADAL" clId="{298FA278-6DAB-45E9-9294-87A580086733}" dt="2023-04-24T22:07:56.217" v="389"/>
          <ac:spMkLst>
            <pc:docMk/>
            <pc:sldMk cId="540017361" sldId="292"/>
            <ac:spMk id="27" creationId="{20E66687-7753-DC64-2640-BC1F5C4CD5C3}"/>
          </ac:spMkLst>
        </pc:spChg>
      </pc:sldChg>
      <pc:sldChg chg="delSp modSp add mod ord">
        <pc:chgData name="Angelos Chasiotis" userId="224c3daf-f8c5-44d0-8e78-c61a65a64605" providerId="ADAL" clId="{298FA278-6DAB-45E9-9294-87A580086733}" dt="2023-04-25T16:43:21.521" v="463" actId="478"/>
        <pc:sldMkLst>
          <pc:docMk/>
          <pc:sldMk cId="3366139071" sldId="293"/>
        </pc:sldMkLst>
        <pc:spChg chg="del">
          <ac:chgData name="Angelos Chasiotis" userId="224c3daf-f8c5-44d0-8e78-c61a65a64605" providerId="ADAL" clId="{298FA278-6DAB-45E9-9294-87A580086733}" dt="2023-04-25T16:43:21.521" v="463" actId="478"/>
          <ac:spMkLst>
            <pc:docMk/>
            <pc:sldMk cId="3366139071" sldId="293"/>
            <ac:spMk id="8" creationId="{8B48F46F-B7E1-E2A7-5889-ECD5E4133339}"/>
          </ac:spMkLst>
        </pc:spChg>
        <pc:spChg chg="mod">
          <ac:chgData name="Angelos Chasiotis" userId="224c3daf-f8c5-44d0-8e78-c61a65a64605" providerId="ADAL" clId="{298FA278-6DAB-45E9-9294-87A580086733}" dt="2023-04-24T22:08:17.495" v="392" actId="1076"/>
          <ac:spMkLst>
            <pc:docMk/>
            <pc:sldMk cId="3366139071" sldId="293"/>
            <ac:spMk id="26" creationId="{8B178D40-4C01-FD10-AC47-923D332C91F5}"/>
          </ac:spMkLst>
        </pc:spChg>
        <pc:spChg chg="mod">
          <ac:chgData name="Angelos Chasiotis" userId="224c3daf-f8c5-44d0-8e78-c61a65a64605" providerId="ADAL" clId="{298FA278-6DAB-45E9-9294-87A580086733}" dt="2023-04-25T16:33:39.289" v="426" actId="20577"/>
          <ac:spMkLst>
            <pc:docMk/>
            <pc:sldMk cId="3366139071" sldId="293"/>
            <ac:spMk id="27" creationId="{20E66687-7753-DC64-2640-BC1F5C4CD5C3}"/>
          </ac:spMkLst>
        </pc:spChg>
      </pc:sldChg>
      <pc:sldChg chg="addSp delSp modSp add mod">
        <pc:chgData name="Angelos Chasiotis" userId="224c3daf-f8c5-44d0-8e78-c61a65a64605" providerId="ADAL" clId="{298FA278-6DAB-45E9-9294-87A580086733}" dt="2023-04-26T07:53:56.801" v="531" actId="123"/>
        <pc:sldMkLst>
          <pc:docMk/>
          <pc:sldMk cId="717604503" sldId="294"/>
        </pc:sldMkLst>
        <pc:spChg chg="add mod">
          <ac:chgData name="Angelos Chasiotis" userId="224c3daf-f8c5-44d0-8e78-c61a65a64605" providerId="ADAL" clId="{298FA278-6DAB-45E9-9294-87A580086733}" dt="2023-04-26T07:51:06.307" v="517" actId="1076"/>
          <ac:spMkLst>
            <pc:docMk/>
            <pc:sldMk cId="717604503" sldId="294"/>
            <ac:spMk id="4" creationId="{021EC061-74CD-DF4D-2452-8ACF9F5B07B0}"/>
          </ac:spMkLst>
        </pc:spChg>
        <pc:spChg chg="add del mod">
          <ac:chgData name="Angelos Chasiotis" userId="224c3daf-f8c5-44d0-8e78-c61a65a64605" providerId="ADAL" clId="{298FA278-6DAB-45E9-9294-87A580086733}" dt="2023-04-26T07:49:17.131" v="496" actId="478"/>
          <ac:spMkLst>
            <pc:docMk/>
            <pc:sldMk cId="717604503" sldId="294"/>
            <ac:spMk id="5" creationId="{E8AC116E-EB81-5451-D884-16BE08A5EA7E}"/>
          </ac:spMkLst>
        </pc:spChg>
        <pc:spChg chg="add del mod">
          <ac:chgData name="Angelos Chasiotis" userId="224c3daf-f8c5-44d0-8e78-c61a65a64605" providerId="ADAL" clId="{298FA278-6DAB-45E9-9294-87A580086733}" dt="2023-04-26T07:48:48.290" v="490"/>
          <ac:spMkLst>
            <pc:docMk/>
            <pc:sldMk cId="717604503" sldId="294"/>
            <ac:spMk id="7" creationId="{0710F3B3-B170-904C-194E-7860A38770FF}"/>
          </ac:spMkLst>
        </pc:spChg>
        <pc:spChg chg="add mod">
          <ac:chgData name="Angelos Chasiotis" userId="224c3daf-f8c5-44d0-8e78-c61a65a64605" providerId="ADAL" clId="{298FA278-6DAB-45E9-9294-87A580086733}" dt="2023-04-26T07:53:56.801" v="531" actId="123"/>
          <ac:spMkLst>
            <pc:docMk/>
            <pc:sldMk cId="717604503" sldId="294"/>
            <ac:spMk id="11" creationId="{89204DA1-AD81-265E-8BF1-313FA1616C82}"/>
          </ac:spMkLst>
        </pc:spChg>
        <pc:spChg chg="add mod">
          <ac:chgData name="Angelos Chasiotis" userId="224c3daf-f8c5-44d0-8e78-c61a65a64605" providerId="ADAL" clId="{298FA278-6DAB-45E9-9294-87A580086733}" dt="2023-04-26T07:51:55.473" v="525" actId="2711"/>
          <ac:spMkLst>
            <pc:docMk/>
            <pc:sldMk cId="717604503" sldId="294"/>
            <ac:spMk id="15" creationId="{896F1F5D-1DFE-3C7E-53F2-C62711D61B98}"/>
          </ac:spMkLst>
        </pc:spChg>
        <pc:spChg chg="mod">
          <ac:chgData name="Angelos Chasiotis" userId="224c3daf-f8c5-44d0-8e78-c61a65a64605" providerId="ADAL" clId="{298FA278-6DAB-45E9-9294-87A580086733}" dt="2023-04-26T07:48:11.812" v="479" actId="20577"/>
          <ac:spMkLst>
            <pc:docMk/>
            <pc:sldMk cId="717604503" sldId="294"/>
            <ac:spMk id="25" creationId="{9A310F6F-37E3-5775-E790-5E93C0A6518B}"/>
          </ac:spMkLst>
        </pc:spChg>
        <pc:spChg chg="del">
          <ac:chgData name="Angelos Chasiotis" userId="224c3daf-f8c5-44d0-8e78-c61a65a64605" providerId="ADAL" clId="{298FA278-6DAB-45E9-9294-87A580086733}" dt="2023-04-26T07:48:18.411" v="480" actId="478"/>
          <ac:spMkLst>
            <pc:docMk/>
            <pc:sldMk cId="717604503" sldId="294"/>
            <ac:spMk id="26" creationId="{8B178D40-4C01-FD10-AC47-923D332C91F5}"/>
          </ac:spMkLst>
        </pc:spChg>
        <pc:spChg chg="mod">
          <ac:chgData name="Angelos Chasiotis" userId="224c3daf-f8c5-44d0-8e78-c61a65a64605" providerId="ADAL" clId="{298FA278-6DAB-45E9-9294-87A580086733}" dt="2023-04-26T07:48:34.401" v="486"/>
          <ac:spMkLst>
            <pc:docMk/>
            <pc:sldMk cId="717604503" sldId="294"/>
            <ac:spMk id="27" creationId="{20E66687-7753-DC64-2640-BC1F5C4CD5C3}"/>
          </ac:spMkLst>
        </pc:spChg>
        <pc:spChg chg="del">
          <ac:chgData name="Angelos Chasiotis" userId="224c3daf-f8c5-44d0-8e78-c61a65a64605" providerId="ADAL" clId="{298FA278-6DAB-45E9-9294-87A580086733}" dt="2023-04-26T07:48:18.971" v="481" actId="478"/>
          <ac:spMkLst>
            <pc:docMk/>
            <pc:sldMk cId="717604503" sldId="294"/>
            <ac:spMk id="28" creationId="{B1C81CC2-5208-EAD2-89E8-78BFD7A4B2E0}"/>
          </ac:spMkLst>
        </pc:spChg>
        <pc:picChg chg="mod">
          <ac:chgData name="Angelos Chasiotis" userId="224c3daf-f8c5-44d0-8e78-c61a65a64605" providerId="ADAL" clId="{298FA278-6DAB-45E9-9294-87A580086733}" dt="2023-04-26T07:48:49.917" v="491" actId="1076"/>
          <ac:picMkLst>
            <pc:docMk/>
            <pc:sldMk cId="717604503" sldId="294"/>
            <ac:picMk id="2" creationId="{A2C124CD-DFF5-6ECE-63C9-A261AB4F75EE}"/>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BF429FA-9335-54FF-E6B3-7A0562ED619B}"/>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C1A3E46F-D376-1E73-5160-C5CA834E83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F4FB0CB3-B71B-5EBC-D9D2-56DF1E7BEF62}"/>
              </a:ext>
            </a:extLst>
          </p:cNvPr>
          <p:cNvSpPr>
            <a:spLocks noGrp="1"/>
          </p:cNvSpPr>
          <p:nvPr>
            <p:ph type="dt" sz="half" idx="10"/>
          </p:nvPr>
        </p:nvSpPr>
        <p:spPr/>
        <p:txBody>
          <a:bodyPr/>
          <a:lstStyle/>
          <a:p>
            <a:fld id="{2DF60F46-2A5F-43A7-B57C-5C1CC9F0A09B}" type="datetimeFigureOut">
              <a:rPr lang="el-GR" smtClean="0"/>
              <a:t>26/4/2023</a:t>
            </a:fld>
            <a:endParaRPr lang="el-GR"/>
          </a:p>
        </p:txBody>
      </p:sp>
      <p:sp>
        <p:nvSpPr>
          <p:cNvPr id="5" name="Θέση υποσέλιδου 4">
            <a:extLst>
              <a:ext uri="{FF2B5EF4-FFF2-40B4-BE49-F238E27FC236}">
                <a16:creationId xmlns:a16="http://schemas.microsoft.com/office/drawing/2014/main" id="{BA0C163C-2FDA-4294-1805-44C0ABE1C407}"/>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0DCC3805-3088-BB6D-63C9-D6B5F113B4A4}"/>
              </a:ext>
            </a:extLst>
          </p:cNvPr>
          <p:cNvSpPr>
            <a:spLocks noGrp="1"/>
          </p:cNvSpPr>
          <p:nvPr>
            <p:ph type="sldNum" sz="quarter" idx="12"/>
          </p:nvPr>
        </p:nvSpPr>
        <p:spPr/>
        <p:txBody>
          <a:bodyPr/>
          <a:lstStyle/>
          <a:p>
            <a:fld id="{E1C526AE-715C-4A7A-8F50-599079305174}" type="slidenum">
              <a:rPr lang="el-GR" smtClean="0"/>
              <a:t>‹#›</a:t>
            </a:fld>
            <a:endParaRPr lang="el-GR"/>
          </a:p>
        </p:txBody>
      </p:sp>
    </p:spTree>
    <p:extLst>
      <p:ext uri="{BB962C8B-B14F-4D97-AF65-F5344CB8AC3E}">
        <p14:creationId xmlns:p14="http://schemas.microsoft.com/office/powerpoint/2010/main" val="3340810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7A6D847-94B4-FB16-7E52-ECE2D4A15557}"/>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40010F57-219B-8468-5B84-751FBC26B65B}"/>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1D633D9D-3993-054A-BEFB-A706F316FF32}"/>
              </a:ext>
            </a:extLst>
          </p:cNvPr>
          <p:cNvSpPr>
            <a:spLocks noGrp="1"/>
          </p:cNvSpPr>
          <p:nvPr>
            <p:ph type="dt" sz="half" idx="10"/>
          </p:nvPr>
        </p:nvSpPr>
        <p:spPr/>
        <p:txBody>
          <a:bodyPr/>
          <a:lstStyle/>
          <a:p>
            <a:fld id="{2DF60F46-2A5F-43A7-B57C-5C1CC9F0A09B}" type="datetimeFigureOut">
              <a:rPr lang="el-GR" smtClean="0"/>
              <a:t>26/4/2023</a:t>
            </a:fld>
            <a:endParaRPr lang="el-GR"/>
          </a:p>
        </p:txBody>
      </p:sp>
      <p:sp>
        <p:nvSpPr>
          <p:cNvPr id="5" name="Θέση υποσέλιδου 4">
            <a:extLst>
              <a:ext uri="{FF2B5EF4-FFF2-40B4-BE49-F238E27FC236}">
                <a16:creationId xmlns:a16="http://schemas.microsoft.com/office/drawing/2014/main" id="{F49CA6EF-582B-F970-FE35-8707B3F9EC29}"/>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BA54F01F-9560-5567-3837-9142213B453A}"/>
              </a:ext>
            </a:extLst>
          </p:cNvPr>
          <p:cNvSpPr>
            <a:spLocks noGrp="1"/>
          </p:cNvSpPr>
          <p:nvPr>
            <p:ph type="sldNum" sz="quarter" idx="12"/>
          </p:nvPr>
        </p:nvSpPr>
        <p:spPr/>
        <p:txBody>
          <a:bodyPr/>
          <a:lstStyle/>
          <a:p>
            <a:fld id="{E1C526AE-715C-4A7A-8F50-599079305174}" type="slidenum">
              <a:rPr lang="el-GR" smtClean="0"/>
              <a:t>‹#›</a:t>
            </a:fld>
            <a:endParaRPr lang="el-GR"/>
          </a:p>
        </p:txBody>
      </p:sp>
    </p:spTree>
    <p:extLst>
      <p:ext uri="{BB962C8B-B14F-4D97-AF65-F5344CB8AC3E}">
        <p14:creationId xmlns:p14="http://schemas.microsoft.com/office/powerpoint/2010/main" val="1085604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089014BF-F7B0-2C81-D2F1-530BF92AA5F9}"/>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F9D47440-E217-D612-E6DF-165B6F722901}"/>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0F8F8D7D-68AB-FF95-A4FB-23A1188D3B5F}"/>
              </a:ext>
            </a:extLst>
          </p:cNvPr>
          <p:cNvSpPr>
            <a:spLocks noGrp="1"/>
          </p:cNvSpPr>
          <p:nvPr>
            <p:ph type="dt" sz="half" idx="10"/>
          </p:nvPr>
        </p:nvSpPr>
        <p:spPr/>
        <p:txBody>
          <a:bodyPr/>
          <a:lstStyle/>
          <a:p>
            <a:fld id="{2DF60F46-2A5F-43A7-B57C-5C1CC9F0A09B}" type="datetimeFigureOut">
              <a:rPr lang="el-GR" smtClean="0"/>
              <a:t>26/4/2023</a:t>
            </a:fld>
            <a:endParaRPr lang="el-GR"/>
          </a:p>
        </p:txBody>
      </p:sp>
      <p:sp>
        <p:nvSpPr>
          <p:cNvPr id="5" name="Θέση υποσέλιδου 4">
            <a:extLst>
              <a:ext uri="{FF2B5EF4-FFF2-40B4-BE49-F238E27FC236}">
                <a16:creationId xmlns:a16="http://schemas.microsoft.com/office/drawing/2014/main" id="{003D10F7-5CA8-C634-E4DB-D0385BFB3F4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643C7A2-09B9-0B0E-10B5-E15B4F6EFBCE}"/>
              </a:ext>
            </a:extLst>
          </p:cNvPr>
          <p:cNvSpPr>
            <a:spLocks noGrp="1"/>
          </p:cNvSpPr>
          <p:nvPr>
            <p:ph type="sldNum" sz="quarter" idx="12"/>
          </p:nvPr>
        </p:nvSpPr>
        <p:spPr/>
        <p:txBody>
          <a:bodyPr/>
          <a:lstStyle/>
          <a:p>
            <a:fld id="{E1C526AE-715C-4A7A-8F50-599079305174}" type="slidenum">
              <a:rPr lang="el-GR" smtClean="0"/>
              <a:t>‹#›</a:t>
            </a:fld>
            <a:endParaRPr lang="el-GR"/>
          </a:p>
        </p:txBody>
      </p:sp>
    </p:spTree>
    <p:extLst>
      <p:ext uri="{BB962C8B-B14F-4D97-AF65-F5344CB8AC3E}">
        <p14:creationId xmlns:p14="http://schemas.microsoft.com/office/powerpoint/2010/main" val="4747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62D0E9E-6273-219A-3A48-04DBC9A032D3}"/>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C0C3ACB3-A940-FC9C-C08D-61406BAD8D67}"/>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CFBFA8CF-B7AE-90CF-6AFD-15C8183DFF04}"/>
              </a:ext>
            </a:extLst>
          </p:cNvPr>
          <p:cNvSpPr>
            <a:spLocks noGrp="1"/>
          </p:cNvSpPr>
          <p:nvPr>
            <p:ph type="dt" sz="half" idx="10"/>
          </p:nvPr>
        </p:nvSpPr>
        <p:spPr/>
        <p:txBody>
          <a:bodyPr/>
          <a:lstStyle/>
          <a:p>
            <a:fld id="{2DF60F46-2A5F-43A7-B57C-5C1CC9F0A09B}" type="datetimeFigureOut">
              <a:rPr lang="el-GR" smtClean="0"/>
              <a:t>26/4/2023</a:t>
            </a:fld>
            <a:endParaRPr lang="el-GR"/>
          </a:p>
        </p:txBody>
      </p:sp>
      <p:sp>
        <p:nvSpPr>
          <p:cNvPr id="5" name="Θέση υποσέλιδου 4">
            <a:extLst>
              <a:ext uri="{FF2B5EF4-FFF2-40B4-BE49-F238E27FC236}">
                <a16:creationId xmlns:a16="http://schemas.microsoft.com/office/drawing/2014/main" id="{29403FF2-A39A-5ADC-EA68-CD2FE694340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DF43BF9-4A1D-AFBD-1530-D48EA19BD314}"/>
              </a:ext>
            </a:extLst>
          </p:cNvPr>
          <p:cNvSpPr>
            <a:spLocks noGrp="1"/>
          </p:cNvSpPr>
          <p:nvPr>
            <p:ph type="sldNum" sz="quarter" idx="12"/>
          </p:nvPr>
        </p:nvSpPr>
        <p:spPr/>
        <p:txBody>
          <a:bodyPr/>
          <a:lstStyle/>
          <a:p>
            <a:fld id="{E1C526AE-715C-4A7A-8F50-599079305174}" type="slidenum">
              <a:rPr lang="el-GR" smtClean="0"/>
              <a:t>‹#›</a:t>
            </a:fld>
            <a:endParaRPr lang="el-GR"/>
          </a:p>
        </p:txBody>
      </p:sp>
    </p:spTree>
    <p:extLst>
      <p:ext uri="{BB962C8B-B14F-4D97-AF65-F5344CB8AC3E}">
        <p14:creationId xmlns:p14="http://schemas.microsoft.com/office/powerpoint/2010/main" val="3719148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207DA07-7828-2E3B-8881-E544538EA493}"/>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00414F6C-17C8-DA3D-E047-FE22D0C7FF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31ECCEB4-1CE8-19C2-4E80-F696F1CBF063}"/>
              </a:ext>
            </a:extLst>
          </p:cNvPr>
          <p:cNvSpPr>
            <a:spLocks noGrp="1"/>
          </p:cNvSpPr>
          <p:nvPr>
            <p:ph type="dt" sz="half" idx="10"/>
          </p:nvPr>
        </p:nvSpPr>
        <p:spPr/>
        <p:txBody>
          <a:bodyPr/>
          <a:lstStyle/>
          <a:p>
            <a:fld id="{2DF60F46-2A5F-43A7-B57C-5C1CC9F0A09B}" type="datetimeFigureOut">
              <a:rPr lang="el-GR" smtClean="0"/>
              <a:t>26/4/2023</a:t>
            </a:fld>
            <a:endParaRPr lang="el-GR"/>
          </a:p>
        </p:txBody>
      </p:sp>
      <p:sp>
        <p:nvSpPr>
          <p:cNvPr id="5" name="Θέση υποσέλιδου 4">
            <a:extLst>
              <a:ext uri="{FF2B5EF4-FFF2-40B4-BE49-F238E27FC236}">
                <a16:creationId xmlns:a16="http://schemas.microsoft.com/office/drawing/2014/main" id="{2A0E5996-BF9E-8B24-7C80-888EB81FA87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0E4D81F7-FFFF-9779-C4E1-8E4AE1D1B92A}"/>
              </a:ext>
            </a:extLst>
          </p:cNvPr>
          <p:cNvSpPr>
            <a:spLocks noGrp="1"/>
          </p:cNvSpPr>
          <p:nvPr>
            <p:ph type="sldNum" sz="quarter" idx="12"/>
          </p:nvPr>
        </p:nvSpPr>
        <p:spPr/>
        <p:txBody>
          <a:bodyPr/>
          <a:lstStyle/>
          <a:p>
            <a:fld id="{E1C526AE-715C-4A7A-8F50-599079305174}" type="slidenum">
              <a:rPr lang="el-GR" smtClean="0"/>
              <a:t>‹#›</a:t>
            </a:fld>
            <a:endParaRPr lang="el-GR"/>
          </a:p>
        </p:txBody>
      </p:sp>
    </p:spTree>
    <p:extLst>
      <p:ext uri="{BB962C8B-B14F-4D97-AF65-F5344CB8AC3E}">
        <p14:creationId xmlns:p14="http://schemas.microsoft.com/office/powerpoint/2010/main" val="2640883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1BF632-9F2C-BE8C-B611-1860437BA7CD}"/>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ECDE7116-4FC2-9114-ECEB-F067F38C314F}"/>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77209F4C-D855-4499-646B-EC9F47B34BA4}"/>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A0FC10E4-CAB8-6C9A-111D-ACB3310B83C0}"/>
              </a:ext>
            </a:extLst>
          </p:cNvPr>
          <p:cNvSpPr>
            <a:spLocks noGrp="1"/>
          </p:cNvSpPr>
          <p:nvPr>
            <p:ph type="dt" sz="half" idx="10"/>
          </p:nvPr>
        </p:nvSpPr>
        <p:spPr/>
        <p:txBody>
          <a:bodyPr/>
          <a:lstStyle/>
          <a:p>
            <a:fld id="{2DF60F46-2A5F-43A7-B57C-5C1CC9F0A09B}" type="datetimeFigureOut">
              <a:rPr lang="el-GR" smtClean="0"/>
              <a:t>26/4/2023</a:t>
            </a:fld>
            <a:endParaRPr lang="el-GR"/>
          </a:p>
        </p:txBody>
      </p:sp>
      <p:sp>
        <p:nvSpPr>
          <p:cNvPr id="6" name="Θέση υποσέλιδου 5">
            <a:extLst>
              <a:ext uri="{FF2B5EF4-FFF2-40B4-BE49-F238E27FC236}">
                <a16:creationId xmlns:a16="http://schemas.microsoft.com/office/drawing/2014/main" id="{7DC7E119-D855-1C50-1E98-FA13B21EA5EF}"/>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E6B8AFA1-EEC2-135F-984F-3010B3A432AF}"/>
              </a:ext>
            </a:extLst>
          </p:cNvPr>
          <p:cNvSpPr>
            <a:spLocks noGrp="1"/>
          </p:cNvSpPr>
          <p:nvPr>
            <p:ph type="sldNum" sz="quarter" idx="12"/>
          </p:nvPr>
        </p:nvSpPr>
        <p:spPr/>
        <p:txBody>
          <a:bodyPr/>
          <a:lstStyle/>
          <a:p>
            <a:fld id="{E1C526AE-715C-4A7A-8F50-599079305174}" type="slidenum">
              <a:rPr lang="el-GR" smtClean="0"/>
              <a:t>‹#›</a:t>
            </a:fld>
            <a:endParaRPr lang="el-GR"/>
          </a:p>
        </p:txBody>
      </p:sp>
    </p:spTree>
    <p:extLst>
      <p:ext uri="{BB962C8B-B14F-4D97-AF65-F5344CB8AC3E}">
        <p14:creationId xmlns:p14="http://schemas.microsoft.com/office/powerpoint/2010/main" val="4087194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93AB880-B761-AC1F-4AAB-E03364A69D27}"/>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21B95414-1F3A-D7F9-76B3-A6DCF487C8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DBBB1468-9FEC-A862-4D22-6C7C2BFC58E7}"/>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831A3650-AFD5-966C-8DA8-9603BC1C61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F7504679-65A1-2BFD-86AF-D0453CB1E1A0}"/>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3F214359-B62E-2D50-AB56-B49FA6B80339}"/>
              </a:ext>
            </a:extLst>
          </p:cNvPr>
          <p:cNvSpPr>
            <a:spLocks noGrp="1"/>
          </p:cNvSpPr>
          <p:nvPr>
            <p:ph type="dt" sz="half" idx="10"/>
          </p:nvPr>
        </p:nvSpPr>
        <p:spPr/>
        <p:txBody>
          <a:bodyPr/>
          <a:lstStyle/>
          <a:p>
            <a:fld id="{2DF60F46-2A5F-43A7-B57C-5C1CC9F0A09B}" type="datetimeFigureOut">
              <a:rPr lang="el-GR" smtClean="0"/>
              <a:t>26/4/2023</a:t>
            </a:fld>
            <a:endParaRPr lang="el-GR"/>
          </a:p>
        </p:txBody>
      </p:sp>
      <p:sp>
        <p:nvSpPr>
          <p:cNvPr id="8" name="Θέση υποσέλιδου 7">
            <a:extLst>
              <a:ext uri="{FF2B5EF4-FFF2-40B4-BE49-F238E27FC236}">
                <a16:creationId xmlns:a16="http://schemas.microsoft.com/office/drawing/2014/main" id="{7C9BA23E-309A-E5EC-07A5-BA5032582F8B}"/>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038BF9D8-4BDA-0008-3F4F-95C521550CD9}"/>
              </a:ext>
            </a:extLst>
          </p:cNvPr>
          <p:cNvSpPr>
            <a:spLocks noGrp="1"/>
          </p:cNvSpPr>
          <p:nvPr>
            <p:ph type="sldNum" sz="quarter" idx="12"/>
          </p:nvPr>
        </p:nvSpPr>
        <p:spPr/>
        <p:txBody>
          <a:bodyPr/>
          <a:lstStyle/>
          <a:p>
            <a:fld id="{E1C526AE-715C-4A7A-8F50-599079305174}" type="slidenum">
              <a:rPr lang="el-GR" smtClean="0"/>
              <a:t>‹#›</a:t>
            </a:fld>
            <a:endParaRPr lang="el-GR"/>
          </a:p>
        </p:txBody>
      </p:sp>
    </p:spTree>
    <p:extLst>
      <p:ext uri="{BB962C8B-B14F-4D97-AF65-F5344CB8AC3E}">
        <p14:creationId xmlns:p14="http://schemas.microsoft.com/office/powerpoint/2010/main" val="2136809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95531DC-1703-DB30-2B1C-3C2EF8EE7C5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13898798-CD78-9607-C9FF-E634582C7DB9}"/>
              </a:ext>
            </a:extLst>
          </p:cNvPr>
          <p:cNvSpPr>
            <a:spLocks noGrp="1"/>
          </p:cNvSpPr>
          <p:nvPr>
            <p:ph type="dt" sz="half" idx="10"/>
          </p:nvPr>
        </p:nvSpPr>
        <p:spPr/>
        <p:txBody>
          <a:bodyPr/>
          <a:lstStyle/>
          <a:p>
            <a:fld id="{2DF60F46-2A5F-43A7-B57C-5C1CC9F0A09B}" type="datetimeFigureOut">
              <a:rPr lang="el-GR" smtClean="0"/>
              <a:t>26/4/2023</a:t>
            </a:fld>
            <a:endParaRPr lang="el-GR"/>
          </a:p>
        </p:txBody>
      </p:sp>
      <p:sp>
        <p:nvSpPr>
          <p:cNvPr id="4" name="Θέση υποσέλιδου 3">
            <a:extLst>
              <a:ext uri="{FF2B5EF4-FFF2-40B4-BE49-F238E27FC236}">
                <a16:creationId xmlns:a16="http://schemas.microsoft.com/office/drawing/2014/main" id="{DE876724-9A27-1052-6171-B27B5FD7CE1C}"/>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6B11F904-E237-9934-F4C3-3615822EB2A9}"/>
              </a:ext>
            </a:extLst>
          </p:cNvPr>
          <p:cNvSpPr>
            <a:spLocks noGrp="1"/>
          </p:cNvSpPr>
          <p:nvPr>
            <p:ph type="sldNum" sz="quarter" idx="12"/>
          </p:nvPr>
        </p:nvSpPr>
        <p:spPr/>
        <p:txBody>
          <a:bodyPr/>
          <a:lstStyle/>
          <a:p>
            <a:fld id="{E1C526AE-715C-4A7A-8F50-599079305174}" type="slidenum">
              <a:rPr lang="el-GR" smtClean="0"/>
              <a:t>‹#›</a:t>
            </a:fld>
            <a:endParaRPr lang="el-GR"/>
          </a:p>
        </p:txBody>
      </p:sp>
    </p:spTree>
    <p:extLst>
      <p:ext uri="{BB962C8B-B14F-4D97-AF65-F5344CB8AC3E}">
        <p14:creationId xmlns:p14="http://schemas.microsoft.com/office/powerpoint/2010/main" val="1966146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37E0EA7E-7A1E-1630-E562-EE277DCD2388}"/>
              </a:ext>
            </a:extLst>
          </p:cNvPr>
          <p:cNvSpPr>
            <a:spLocks noGrp="1"/>
          </p:cNvSpPr>
          <p:nvPr>
            <p:ph type="dt" sz="half" idx="10"/>
          </p:nvPr>
        </p:nvSpPr>
        <p:spPr/>
        <p:txBody>
          <a:bodyPr/>
          <a:lstStyle/>
          <a:p>
            <a:fld id="{2DF60F46-2A5F-43A7-B57C-5C1CC9F0A09B}" type="datetimeFigureOut">
              <a:rPr lang="el-GR" smtClean="0"/>
              <a:t>26/4/2023</a:t>
            </a:fld>
            <a:endParaRPr lang="el-GR"/>
          </a:p>
        </p:txBody>
      </p:sp>
      <p:sp>
        <p:nvSpPr>
          <p:cNvPr id="3" name="Θέση υποσέλιδου 2">
            <a:extLst>
              <a:ext uri="{FF2B5EF4-FFF2-40B4-BE49-F238E27FC236}">
                <a16:creationId xmlns:a16="http://schemas.microsoft.com/office/drawing/2014/main" id="{6F402EF5-A929-0E46-B993-0DE1E58DA8A2}"/>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31B683C1-A736-B61E-8ECC-8F98E3B3D825}"/>
              </a:ext>
            </a:extLst>
          </p:cNvPr>
          <p:cNvSpPr>
            <a:spLocks noGrp="1"/>
          </p:cNvSpPr>
          <p:nvPr>
            <p:ph type="sldNum" sz="quarter" idx="12"/>
          </p:nvPr>
        </p:nvSpPr>
        <p:spPr/>
        <p:txBody>
          <a:bodyPr/>
          <a:lstStyle/>
          <a:p>
            <a:fld id="{E1C526AE-715C-4A7A-8F50-599079305174}" type="slidenum">
              <a:rPr lang="el-GR" smtClean="0"/>
              <a:t>‹#›</a:t>
            </a:fld>
            <a:endParaRPr lang="el-GR"/>
          </a:p>
        </p:txBody>
      </p:sp>
    </p:spTree>
    <p:extLst>
      <p:ext uri="{BB962C8B-B14F-4D97-AF65-F5344CB8AC3E}">
        <p14:creationId xmlns:p14="http://schemas.microsoft.com/office/powerpoint/2010/main" val="2794215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3E549E8-99CE-81FC-CE37-42610D1FB84A}"/>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75900142-B0C7-53B4-FCEE-EB35A04438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F54C6F51-38D3-EE99-5777-F1C08E8F09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2F5C7A46-5936-52AE-E738-18B782D50A50}"/>
              </a:ext>
            </a:extLst>
          </p:cNvPr>
          <p:cNvSpPr>
            <a:spLocks noGrp="1"/>
          </p:cNvSpPr>
          <p:nvPr>
            <p:ph type="dt" sz="half" idx="10"/>
          </p:nvPr>
        </p:nvSpPr>
        <p:spPr/>
        <p:txBody>
          <a:bodyPr/>
          <a:lstStyle/>
          <a:p>
            <a:fld id="{2DF60F46-2A5F-43A7-B57C-5C1CC9F0A09B}" type="datetimeFigureOut">
              <a:rPr lang="el-GR" smtClean="0"/>
              <a:t>26/4/2023</a:t>
            </a:fld>
            <a:endParaRPr lang="el-GR"/>
          </a:p>
        </p:txBody>
      </p:sp>
      <p:sp>
        <p:nvSpPr>
          <p:cNvPr id="6" name="Θέση υποσέλιδου 5">
            <a:extLst>
              <a:ext uri="{FF2B5EF4-FFF2-40B4-BE49-F238E27FC236}">
                <a16:creationId xmlns:a16="http://schemas.microsoft.com/office/drawing/2014/main" id="{3BD6827A-EE51-0710-37EF-9FD90BD17384}"/>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F88EA152-79C4-13CB-56F7-2360A9E4D01F}"/>
              </a:ext>
            </a:extLst>
          </p:cNvPr>
          <p:cNvSpPr>
            <a:spLocks noGrp="1"/>
          </p:cNvSpPr>
          <p:nvPr>
            <p:ph type="sldNum" sz="quarter" idx="12"/>
          </p:nvPr>
        </p:nvSpPr>
        <p:spPr/>
        <p:txBody>
          <a:bodyPr/>
          <a:lstStyle/>
          <a:p>
            <a:fld id="{E1C526AE-715C-4A7A-8F50-599079305174}" type="slidenum">
              <a:rPr lang="el-GR" smtClean="0"/>
              <a:t>‹#›</a:t>
            </a:fld>
            <a:endParaRPr lang="el-GR"/>
          </a:p>
        </p:txBody>
      </p:sp>
    </p:spTree>
    <p:extLst>
      <p:ext uri="{BB962C8B-B14F-4D97-AF65-F5344CB8AC3E}">
        <p14:creationId xmlns:p14="http://schemas.microsoft.com/office/powerpoint/2010/main" val="4188351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BE31922-62FB-4CAF-03D3-7FFBB40DAECD}"/>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AD14FFBC-7118-A0FF-8AB8-FB41028192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5C531D94-AA5E-BFB8-C46E-7F7B659C9B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7CABB07B-72B5-3CA0-8FA1-2CD05578CD01}"/>
              </a:ext>
            </a:extLst>
          </p:cNvPr>
          <p:cNvSpPr>
            <a:spLocks noGrp="1"/>
          </p:cNvSpPr>
          <p:nvPr>
            <p:ph type="dt" sz="half" idx="10"/>
          </p:nvPr>
        </p:nvSpPr>
        <p:spPr/>
        <p:txBody>
          <a:bodyPr/>
          <a:lstStyle/>
          <a:p>
            <a:fld id="{2DF60F46-2A5F-43A7-B57C-5C1CC9F0A09B}" type="datetimeFigureOut">
              <a:rPr lang="el-GR" smtClean="0"/>
              <a:t>26/4/2023</a:t>
            </a:fld>
            <a:endParaRPr lang="el-GR"/>
          </a:p>
        </p:txBody>
      </p:sp>
      <p:sp>
        <p:nvSpPr>
          <p:cNvPr id="6" name="Θέση υποσέλιδου 5">
            <a:extLst>
              <a:ext uri="{FF2B5EF4-FFF2-40B4-BE49-F238E27FC236}">
                <a16:creationId xmlns:a16="http://schemas.microsoft.com/office/drawing/2014/main" id="{950537DF-EF0D-03A8-6634-09422664067A}"/>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4B3A882D-F675-22ED-B55B-9CE01FCF34A0}"/>
              </a:ext>
            </a:extLst>
          </p:cNvPr>
          <p:cNvSpPr>
            <a:spLocks noGrp="1"/>
          </p:cNvSpPr>
          <p:nvPr>
            <p:ph type="sldNum" sz="quarter" idx="12"/>
          </p:nvPr>
        </p:nvSpPr>
        <p:spPr/>
        <p:txBody>
          <a:bodyPr/>
          <a:lstStyle/>
          <a:p>
            <a:fld id="{E1C526AE-715C-4A7A-8F50-599079305174}" type="slidenum">
              <a:rPr lang="el-GR" smtClean="0"/>
              <a:t>‹#›</a:t>
            </a:fld>
            <a:endParaRPr lang="el-GR"/>
          </a:p>
        </p:txBody>
      </p:sp>
    </p:spTree>
    <p:extLst>
      <p:ext uri="{BB962C8B-B14F-4D97-AF65-F5344CB8AC3E}">
        <p14:creationId xmlns:p14="http://schemas.microsoft.com/office/powerpoint/2010/main" val="665114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A0BC34EB-AC49-A75C-F505-18FE3A92C2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1D01817C-0099-DBBC-D59E-45C42C9CD4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F8224B0C-5B80-1EE0-EC1D-73B590A494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F60F46-2A5F-43A7-B57C-5C1CC9F0A09B}" type="datetimeFigureOut">
              <a:rPr lang="el-GR" smtClean="0"/>
              <a:t>26/4/2023</a:t>
            </a:fld>
            <a:endParaRPr lang="el-GR"/>
          </a:p>
        </p:txBody>
      </p:sp>
      <p:sp>
        <p:nvSpPr>
          <p:cNvPr id="5" name="Θέση υποσέλιδου 4">
            <a:extLst>
              <a:ext uri="{FF2B5EF4-FFF2-40B4-BE49-F238E27FC236}">
                <a16:creationId xmlns:a16="http://schemas.microsoft.com/office/drawing/2014/main" id="{E1730D2C-5884-30FF-6B1B-51E2146106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3E061316-0DBE-CDF2-2C23-71EA803AEE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C526AE-715C-4A7A-8F50-599079305174}" type="slidenum">
              <a:rPr lang="el-GR" smtClean="0"/>
              <a:t>‹#›</a:t>
            </a:fld>
            <a:endParaRPr lang="el-GR"/>
          </a:p>
        </p:txBody>
      </p:sp>
    </p:spTree>
    <p:extLst>
      <p:ext uri="{BB962C8B-B14F-4D97-AF65-F5344CB8AC3E}">
        <p14:creationId xmlns:p14="http://schemas.microsoft.com/office/powerpoint/2010/main" val="3238304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hyperlink" Target="https://doi.org/10.5194/egusphere-egu23-10057" TargetMode="External"/><Relationship Id="rId4" Type="http://schemas.openxmlformats.org/officeDocument/2006/relationships/image" Target="../media/image5.png"/><Relationship Id="rId9" Type="http://schemas.openxmlformats.org/officeDocument/2006/relationships/hyperlink" Target="mailto:A.Chasiotis@geol.uoa.gr"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1.JP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Εικόνα 4">
            <a:extLst>
              <a:ext uri="{FF2B5EF4-FFF2-40B4-BE49-F238E27FC236}">
                <a16:creationId xmlns:a16="http://schemas.microsoft.com/office/drawing/2014/main" id="{0C9B4BAF-0F88-8D82-BD58-0C8A389FA1E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18" y="-344556"/>
            <a:ext cx="12188164" cy="8013718"/>
          </a:xfrm>
          <a:prstGeom prst="rect">
            <a:avLst/>
          </a:prstGeom>
        </p:spPr>
      </p:pic>
      <p:sp>
        <p:nvSpPr>
          <p:cNvPr id="6" name="TextBox 5">
            <a:extLst>
              <a:ext uri="{FF2B5EF4-FFF2-40B4-BE49-F238E27FC236}">
                <a16:creationId xmlns:a16="http://schemas.microsoft.com/office/drawing/2014/main" id="{364B870F-7F40-844E-06A2-3C0A4D6B4C64}"/>
              </a:ext>
            </a:extLst>
          </p:cNvPr>
          <p:cNvSpPr txBox="1"/>
          <p:nvPr/>
        </p:nvSpPr>
        <p:spPr>
          <a:xfrm>
            <a:off x="1120578" y="227652"/>
            <a:ext cx="7326923" cy="1015663"/>
          </a:xfrm>
          <a:prstGeom prst="rect">
            <a:avLst/>
          </a:prstGeom>
          <a:noFill/>
        </p:spPr>
        <p:txBody>
          <a:bodyPr wrap="square" rtlCol="0">
            <a:spAutoFit/>
          </a:bodyPr>
          <a:lstStyle/>
          <a:p>
            <a:pPr algn="ctr"/>
            <a:r>
              <a:rPr lang="en-US" sz="2000" b="1" dirty="0">
                <a:solidFill>
                  <a:schemeClr val="bg1"/>
                </a:solidFill>
                <a:effectLst>
                  <a:outerShdw blurRad="38100" dist="38100" dir="2700000" algn="tl">
                    <a:srgbClr val="000000">
                      <a:alpha val="43137"/>
                    </a:srgbClr>
                  </a:outerShdw>
                </a:effectLst>
              </a:rPr>
              <a:t>Building a smart green system to control water leakage and monitor drinking water quality in the water supply system of </a:t>
            </a:r>
            <a:r>
              <a:rPr lang="en-US" sz="2000" b="1" dirty="0" err="1">
                <a:solidFill>
                  <a:schemeClr val="bg1"/>
                </a:solidFill>
                <a:effectLst>
                  <a:outerShdw blurRad="38100" dist="38100" dir="2700000" algn="tl">
                    <a:srgbClr val="000000">
                      <a:alpha val="43137"/>
                    </a:srgbClr>
                  </a:outerShdw>
                </a:effectLst>
              </a:rPr>
              <a:t>Paramythia</a:t>
            </a:r>
            <a:r>
              <a:rPr lang="en-US" sz="2000" b="1" dirty="0">
                <a:solidFill>
                  <a:schemeClr val="bg1"/>
                </a:solidFill>
                <a:effectLst>
                  <a:outerShdw blurRad="38100" dist="38100" dir="2700000" algn="tl">
                    <a:srgbClr val="000000">
                      <a:alpha val="43137"/>
                    </a:srgbClr>
                  </a:outerShdw>
                </a:effectLst>
              </a:rPr>
              <a:t> city, Greece: the case of SMASH project</a:t>
            </a:r>
          </a:p>
        </p:txBody>
      </p:sp>
      <p:sp>
        <p:nvSpPr>
          <p:cNvPr id="7" name="TextBox 6">
            <a:extLst>
              <a:ext uri="{FF2B5EF4-FFF2-40B4-BE49-F238E27FC236}">
                <a16:creationId xmlns:a16="http://schemas.microsoft.com/office/drawing/2014/main" id="{A6F1CE2D-065B-4E4E-775E-A0F411BE9662}"/>
              </a:ext>
            </a:extLst>
          </p:cNvPr>
          <p:cNvSpPr txBox="1"/>
          <p:nvPr/>
        </p:nvSpPr>
        <p:spPr>
          <a:xfrm>
            <a:off x="174818" y="4923692"/>
            <a:ext cx="4759569" cy="1477328"/>
          </a:xfrm>
          <a:prstGeom prst="rect">
            <a:avLst/>
          </a:prstGeom>
          <a:noFill/>
        </p:spPr>
        <p:txBody>
          <a:bodyPr wrap="square" rtlCol="0">
            <a:spAutoFit/>
          </a:bodyPr>
          <a:lstStyle/>
          <a:p>
            <a:pPr algn="just"/>
            <a:r>
              <a:rPr lang="en-US" sz="1600" b="1" dirty="0">
                <a:solidFill>
                  <a:schemeClr val="bg1"/>
                </a:solidFill>
              </a:rPr>
              <a:t>Project: Smart green system for leakage control and water quality monitoring of water district area of city </a:t>
            </a:r>
            <a:r>
              <a:rPr lang="en-US" sz="1600" b="1" dirty="0" err="1">
                <a:solidFill>
                  <a:schemeClr val="bg1"/>
                </a:solidFill>
              </a:rPr>
              <a:t>Paramythia</a:t>
            </a:r>
            <a:r>
              <a:rPr lang="en-US" sz="1600" b="1" dirty="0">
                <a:solidFill>
                  <a:schemeClr val="bg1"/>
                </a:solidFill>
              </a:rPr>
              <a:t> of Municipality of </a:t>
            </a:r>
            <a:r>
              <a:rPr lang="en-US" sz="1600" b="1" dirty="0" err="1">
                <a:solidFill>
                  <a:schemeClr val="bg1"/>
                </a:solidFill>
              </a:rPr>
              <a:t>Souli</a:t>
            </a:r>
            <a:endParaRPr lang="en-US" sz="1600" b="1" dirty="0">
              <a:solidFill>
                <a:schemeClr val="bg1"/>
              </a:solidFill>
            </a:endParaRPr>
          </a:p>
          <a:p>
            <a:endParaRPr lang="en-US" b="1" dirty="0">
              <a:solidFill>
                <a:schemeClr val="bg1"/>
              </a:solidFill>
            </a:endParaRPr>
          </a:p>
          <a:p>
            <a:pPr algn="just"/>
            <a:r>
              <a:rPr lang="en-US" sz="1200" b="1" dirty="0">
                <a:solidFill>
                  <a:schemeClr val="bg1"/>
                </a:solidFill>
              </a:rPr>
              <a:t>*co-financed by Iceland, Liechtenstein, Norway European Economic Area (EEA) Grants 2014 – 2021 and Greek Public Investments Program</a:t>
            </a:r>
          </a:p>
        </p:txBody>
      </p:sp>
      <p:sp>
        <p:nvSpPr>
          <p:cNvPr id="8" name="TextBox 7">
            <a:extLst>
              <a:ext uri="{FF2B5EF4-FFF2-40B4-BE49-F238E27FC236}">
                <a16:creationId xmlns:a16="http://schemas.microsoft.com/office/drawing/2014/main" id="{344980FA-27A9-AC96-F94D-2201AC1AF9F6}"/>
              </a:ext>
            </a:extLst>
          </p:cNvPr>
          <p:cNvSpPr txBox="1"/>
          <p:nvPr/>
        </p:nvSpPr>
        <p:spPr>
          <a:xfrm>
            <a:off x="2298748" y="1426476"/>
            <a:ext cx="4970584" cy="1077218"/>
          </a:xfrm>
          <a:prstGeom prst="rect">
            <a:avLst/>
          </a:prstGeom>
          <a:noFill/>
        </p:spPr>
        <p:txBody>
          <a:bodyPr wrap="square" rtlCol="0">
            <a:spAutoFit/>
          </a:bodyPr>
          <a:lstStyle/>
          <a:p>
            <a:pPr algn="ctr"/>
            <a:r>
              <a:rPr lang="en-US" sz="1600" b="1" dirty="0" err="1">
                <a:solidFill>
                  <a:schemeClr val="bg1"/>
                </a:solidFill>
              </a:rPr>
              <a:t>Angelos</a:t>
            </a:r>
            <a:r>
              <a:rPr lang="en-US" sz="1600" b="1" dirty="0">
                <a:solidFill>
                  <a:schemeClr val="bg1"/>
                </a:solidFill>
              </a:rPr>
              <a:t> </a:t>
            </a:r>
            <a:r>
              <a:rPr lang="en-US" sz="1600" b="1" dirty="0" err="1">
                <a:solidFill>
                  <a:schemeClr val="bg1"/>
                </a:solidFill>
              </a:rPr>
              <a:t>Chasiotis</a:t>
            </a:r>
            <a:endParaRPr lang="en-US" sz="1600" b="1" dirty="0">
              <a:solidFill>
                <a:schemeClr val="bg1"/>
              </a:solidFill>
            </a:endParaRPr>
          </a:p>
          <a:p>
            <a:pPr algn="ctr"/>
            <a:r>
              <a:rPr lang="en-US" sz="1600" dirty="0">
                <a:solidFill>
                  <a:schemeClr val="bg1"/>
                </a:solidFill>
              </a:rPr>
              <a:t>PhD student</a:t>
            </a:r>
          </a:p>
          <a:p>
            <a:pPr algn="ctr"/>
            <a:r>
              <a:rPr lang="en-US" sz="1600" dirty="0">
                <a:solidFill>
                  <a:schemeClr val="bg1"/>
                </a:solidFill>
              </a:rPr>
              <a:t>Laboratory of Climatology and Atmospheric Environment </a:t>
            </a:r>
          </a:p>
          <a:p>
            <a:pPr algn="ctr"/>
            <a:r>
              <a:rPr lang="en-US" sz="1600" dirty="0">
                <a:solidFill>
                  <a:schemeClr val="bg1"/>
                </a:solidFill>
              </a:rPr>
              <a:t>National and </a:t>
            </a:r>
            <a:r>
              <a:rPr lang="en-US" sz="1600" dirty="0" err="1">
                <a:solidFill>
                  <a:schemeClr val="bg1"/>
                </a:solidFill>
              </a:rPr>
              <a:t>Kapodistrian</a:t>
            </a:r>
            <a:r>
              <a:rPr lang="en-US" sz="1600" dirty="0">
                <a:solidFill>
                  <a:schemeClr val="bg1"/>
                </a:solidFill>
              </a:rPr>
              <a:t> University of Athens</a:t>
            </a:r>
          </a:p>
        </p:txBody>
      </p:sp>
      <p:pic>
        <p:nvPicPr>
          <p:cNvPr id="2" name="Picture 1" descr="Logo&#10;&#10;Description automatically generated">
            <a:extLst>
              <a:ext uri="{FF2B5EF4-FFF2-40B4-BE49-F238E27FC236}">
                <a16:creationId xmlns:a16="http://schemas.microsoft.com/office/drawing/2014/main" id="{53C11189-B4AB-8B91-2B6B-9BCD151BD3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4639" y="-370930"/>
            <a:ext cx="1137361" cy="1592305"/>
          </a:xfrm>
          <a:prstGeom prst="rect">
            <a:avLst/>
          </a:prstGeom>
        </p:spPr>
      </p:pic>
    </p:spTree>
    <p:extLst>
      <p:ext uri="{BB962C8B-B14F-4D97-AF65-F5344CB8AC3E}">
        <p14:creationId xmlns:p14="http://schemas.microsoft.com/office/powerpoint/2010/main" val="1223845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4">
            <a:extLst>
              <a:ext uri="{FF2B5EF4-FFF2-40B4-BE49-F238E27FC236}">
                <a16:creationId xmlns:a16="http://schemas.microsoft.com/office/drawing/2014/main" id="{7FAF3EDE-9B05-79A6-80E3-8F99F4021D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7791"/>
            <a:ext cx="12192000" cy="7441096"/>
          </a:xfrm>
          <a:prstGeom prst="rect">
            <a:avLst/>
          </a:prstGeom>
        </p:spPr>
      </p:pic>
      <p:pic>
        <p:nvPicPr>
          <p:cNvPr id="3" name="Picture 2">
            <a:extLst>
              <a:ext uri="{FF2B5EF4-FFF2-40B4-BE49-F238E27FC236}">
                <a16:creationId xmlns:a16="http://schemas.microsoft.com/office/drawing/2014/main" id="{DE50C709-4913-BB49-2881-F3D4B5D0F77D}"/>
              </a:ext>
            </a:extLst>
          </p:cNvPr>
          <p:cNvPicPr>
            <a:picLocks noChangeAspect="1"/>
          </p:cNvPicPr>
          <p:nvPr/>
        </p:nvPicPr>
        <p:blipFill>
          <a:blip r:embed="rId3"/>
          <a:stretch>
            <a:fillRect/>
          </a:stretch>
        </p:blipFill>
        <p:spPr>
          <a:xfrm>
            <a:off x="131653" y="6031080"/>
            <a:ext cx="1107875" cy="784745"/>
          </a:xfrm>
          <a:prstGeom prst="rect">
            <a:avLst/>
          </a:prstGeom>
        </p:spPr>
      </p:pic>
      <p:pic>
        <p:nvPicPr>
          <p:cNvPr id="6" name="Picture 5">
            <a:extLst>
              <a:ext uri="{FF2B5EF4-FFF2-40B4-BE49-F238E27FC236}">
                <a16:creationId xmlns:a16="http://schemas.microsoft.com/office/drawing/2014/main" id="{36BDB7E6-F7CA-05A9-C2D4-F7E66A0F9610}"/>
              </a:ext>
            </a:extLst>
          </p:cNvPr>
          <p:cNvPicPr>
            <a:picLocks noChangeAspect="1"/>
          </p:cNvPicPr>
          <p:nvPr/>
        </p:nvPicPr>
        <p:blipFill>
          <a:blip r:embed="rId4"/>
          <a:stretch>
            <a:fillRect/>
          </a:stretch>
        </p:blipFill>
        <p:spPr>
          <a:xfrm>
            <a:off x="1371181" y="6104981"/>
            <a:ext cx="1871663" cy="681038"/>
          </a:xfrm>
          <a:prstGeom prst="rect">
            <a:avLst/>
          </a:prstGeom>
        </p:spPr>
      </p:pic>
      <p:pic>
        <p:nvPicPr>
          <p:cNvPr id="8" name="Picture 7">
            <a:extLst>
              <a:ext uri="{FF2B5EF4-FFF2-40B4-BE49-F238E27FC236}">
                <a16:creationId xmlns:a16="http://schemas.microsoft.com/office/drawing/2014/main" id="{545AA401-43F9-1297-D1D2-9B9294B0DE54}"/>
              </a:ext>
            </a:extLst>
          </p:cNvPr>
          <p:cNvPicPr>
            <a:picLocks noChangeAspect="1"/>
          </p:cNvPicPr>
          <p:nvPr/>
        </p:nvPicPr>
        <p:blipFill>
          <a:blip r:embed="rId5"/>
          <a:stretch>
            <a:fillRect/>
          </a:stretch>
        </p:blipFill>
        <p:spPr>
          <a:xfrm>
            <a:off x="3374497" y="6104981"/>
            <a:ext cx="2147888" cy="733425"/>
          </a:xfrm>
          <a:prstGeom prst="rect">
            <a:avLst/>
          </a:prstGeom>
        </p:spPr>
      </p:pic>
      <p:pic>
        <p:nvPicPr>
          <p:cNvPr id="10" name="Picture 9">
            <a:extLst>
              <a:ext uri="{FF2B5EF4-FFF2-40B4-BE49-F238E27FC236}">
                <a16:creationId xmlns:a16="http://schemas.microsoft.com/office/drawing/2014/main" id="{0C533AFD-D5BA-FE2D-A4EE-8D016B8FCE33}"/>
              </a:ext>
            </a:extLst>
          </p:cNvPr>
          <p:cNvPicPr>
            <a:picLocks noChangeAspect="1"/>
          </p:cNvPicPr>
          <p:nvPr/>
        </p:nvPicPr>
        <p:blipFill>
          <a:blip r:embed="rId6"/>
          <a:stretch>
            <a:fillRect/>
          </a:stretch>
        </p:blipFill>
        <p:spPr>
          <a:xfrm>
            <a:off x="5654038" y="6070896"/>
            <a:ext cx="2720554" cy="758925"/>
          </a:xfrm>
          <a:prstGeom prst="rect">
            <a:avLst/>
          </a:prstGeom>
        </p:spPr>
      </p:pic>
      <p:pic>
        <p:nvPicPr>
          <p:cNvPr id="12" name="Picture 11">
            <a:extLst>
              <a:ext uri="{FF2B5EF4-FFF2-40B4-BE49-F238E27FC236}">
                <a16:creationId xmlns:a16="http://schemas.microsoft.com/office/drawing/2014/main" id="{C698BA77-848B-89C1-A362-6B0A8421498D}"/>
              </a:ext>
            </a:extLst>
          </p:cNvPr>
          <p:cNvPicPr>
            <a:picLocks noChangeAspect="1"/>
          </p:cNvPicPr>
          <p:nvPr/>
        </p:nvPicPr>
        <p:blipFill>
          <a:blip r:embed="rId7"/>
          <a:stretch>
            <a:fillRect/>
          </a:stretch>
        </p:blipFill>
        <p:spPr>
          <a:xfrm>
            <a:off x="8499187" y="6174086"/>
            <a:ext cx="2286599" cy="542827"/>
          </a:xfrm>
          <a:prstGeom prst="rect">
            <a:avLst/>
          </a:prstGeom>
        </p:spPr>
      </p:pic>
      <p:pic>
        <p:nvPicPr>
          <p:cNvPr id="13" name="Picture 12">
            <a:extLst>
              <a:ext uri="{FF2B5EF4-FFF2-40B4-BE49-F238E27FC236}">
                <a16:creationId xmlns:a16="http://schemas.microsoft.com/office/drawing/2014/main" id="{9737C6D5-E830-09C9-F09E-8A0215B496FD}"/>
              </a:ext>
            </a:extLst>
          </p:cNvPr>
          <p:cNvPicPr>
            <a:picLocks noChangeAspect="1"/>
          </p:cNvPicPr>
          <p:nvPr/>
        </p:nvPicPr>
        <p:blipFill>
          <a:blip r:embed="rId8"/>
          <a:stretch>
            <a:fillRect/>
          </a:stretch>
        </p:blipFill>
        <p:spPr>
          <a:xfrm>
            <a:off x="131653" y="2489"/>
            <a:ext cx="990600" cy="971550"/>
          </a:xfrm>
          <a:prstGeom prst="rect">
            <a:avLst/>
          </a:prstGeom>
        </p:spPr>
      </p:pic>
      <p:sp>
        <p:nvSpPr>
          <p:cNvPr id="15" name="Rectangle: Rounded Corners 14">
            <a:extLst>
              <a:ext uri="{FF2B5EF4-FFF2-40B4-BE49-F238E27FC236}">
                <a16:creationId xmlns:a16="http://schemas.microsoft.com/office/drawing/2014/main" id="{6857A97E-4AA2-EAED-BA54-CA52819A5A65}"/>
              </a:ext>
            </a:extLst>
          </p:cNvPr>
          <p:cNvSpPr/>
          <p:nvPr/>
        </p:nvSpPr>
        <p:spPr>
          <a:xfrm>
            <a:off x="4452937" y="121498"/>
            <a:ext cx="3286125" cy="57541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Conclusion</a:t>
            </a:r>
            <a:endParaRPr lang="el-GR" dirty="0"/>
          </a:p>
        </p:txBody>
      </p:sp>
      <p:sp>
        <p:nvSpPr>
          <p:cNvPr id="17" name="TextBox 16">
            <a:extLst>
              <a:ext uri="{FF2B5EF4-FFF2-40B4-BE49-F238E27FC236}">
                <a16:creationId xmlns:a16="http://schemas.microsoft.com/office/drawing/2014/main" id="{2672E6D8-8796-B36E-02AE-8E046BAB70E8}"/>
              </a:ext>
            </a:extLst>
          </p:cNvPr>
          <p:cNvSpPr txBox="1"/>
          <p:nvPr/>
        </p:nvSpPr>
        <p:spPr>
          <a:xfrm>
            <a:off x="1792661" y="1587346"/>
            <a:ext cx="8993125" cy="2585323"/>
          </a:xfrm>
          <a:prstGeom prst="rect">
            <a:avLst/>
          </a:prstGeom>
          <a:noFill/>
        </p:spPr>
        <p:txBody>
          <a:bodyPr wrap="square" rtlCol="0">
            <a:spAutoFit/>
          </a:bodyPr>
          <a:lstStyle/>
          <a:p>
            <a:pPr marL="285750" indent="-285750" algn="just">
              <a:buFont typeface="Arial" panose="020B0604020202020204" pitchFamily="34" charset="0"/>
              <a:buChar char="•"/>
            </a:pPr>
            <a:r>
              <a:rPr lang="en-US" dirty="0">
                <a:latin typeface="Times New Roman" panose="02020603050405020304" pitchFamily="18" charset="0"/>
                <a:ea typeface="Times New Roman" panose="02020603050405020304" pitchFamily="18" charset="0"/>
              </a:rPr>
              <a:t>T</a:t>
            </a:r>
            <a:r>
              <a:rPr lang="en-US" sz="1800" dirty="0">
                <a:effectLst/>
                <a:latin typeface="Times New Roman" panose="02020603050405020304" pitchFamily="18" charset="0"/>
                <a:ea typeface="Times New Roman" panose="02020603050405020304" pitchFamily="18" charset="0"/>
              </a:rPr>
              <a:t>he upgrading of the existing water infrastructure of the Municipality of </a:t>
            </a:r>
            <a:r>
              <a:rPr lang="en-US" sz="1800" dirty="0" err="1">
                <a:effectLst/>
                <a:latin typeface="Times New Roman" panose="02020603050405020304" pitchFamily="18" charset="0"/>
                <a:ea typeface="Times New Roman" panose="02020603050405020304" pitchFamily="18" charset="0"/>
              </a:rPr>
              <a:t>Souli</a:t>
            </a:r>
            <a:endParaRPr lang="en-US" sz="1800" dirty="0">
              <a:effectLst/>
              <a:latin typeface="Times New Roman" panose="02020603050405020304" pitchFamily="18" charset="0"/>
              <a:ea typeface="Times New Roman" panose="02020603050405020304" pitchFamily="18" charset="0"/>
            </a:endParaRPr>
          </a:p>
          <a:p>
            <a:pPr algn="just"/>
            <a:endParaRPr lang="en-US" sz="1800" dirty="0">
              <a:effectLst/>
              <a:latin typeface="Times New Roman" panose="02020603050405020304" pitchFamily="18" charset="0"/>
              <a:ea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ea typeface="Times New Roman" panose="02020603050405020304" pitchFamily="18" charset="0"/>
              </a:rPr>
              <a:t>The convergence of the water balance of the closed zone of the </a:t>
            </a:r>
            <a:r>
              <a:rPr lang="en-US" dirty="0" err="1">
                <a:latin typeface="Times New Roman" panose="02020603050405020304" pitchFamily="18" charset="0"/>
                <a:ea typeface="Times New Roman" panose="02020603050405020304" pitchFamily="18" charset="0"/>
              </a:rPr>
              <a:t>Paramythia</a:t>
            </a:r>
            <a:r>
              <a:rPr lang="en-US" dirty="0">
                <a:latin typeface="Times New Roman" panose="02020603050405020304" pitchFamily="18" charset="0"/>
                <a:ea typeface="Times New Roman" panose="02020603050405020304" pitchFamily="18" charset="0"/>
              </a:rPr>
              <a:t> area</a:t>
            </a:r>
            <a:r>
              <a:rPr lang="en-US" sz="1800" dirty="0">
                <a:effectLst/>
                <a:latin typeface="Times New Roman" panose="02020603050405020304" pitchFamily="18" charset="0"/>
                <a:ea typeface="Times New Roman" panose="02020603050405020304" pitchFamily="18" charset="0"/>
              </a:rPr>
              <a:t> </a:t>
            </a:r>
          </a:p>
          <a:p>
            <a:pPr algn="just"/>
            <a:endParaRPr lang="en-US" sz="1800" dirty="0">
              <a:effectLst/>
              <a:latin typeface="Times New Roman" panose="02020603050405020304" pitchFamily="18" charset="0"/>
              <a:ea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ea typeface="Times New Roman" panose="02020603050405020304" pitchFamily="18" charset="0"/>
              </a:rPr>
              <a:t>T</a:t>
            </a:r>
            <a:r>
              <a:rPr lang="en-US" sz="1800" dirty="0">
                <a:effectLst/>
                <a:latin typeface="Times New Roman" panose="02020603050405020304" pitchFamily="18" charset="0"/>
                <a:ea typeface="Times New Roman" panose="02020603050405020304" pitchFamily="18" charset="0"/>
              </a:rPr>
              <a:t>he control / reduction of water leakages and the improvement of the adequacy and quality of water </a:t>
            </a:r>
          </a:p>
          <a:p>
            <a:pPr algn="just"/>
            <a:endParaRPr lang="en-US" sz="1800" dirty="0">
              <a:effectLst/>
              <a:latin typeface="Times New Roman" panose="02020603050405020304" pitchFamily="18" charset="0"/>
              <a:ea typeface="Times New Roman" panose="02020603050405020304" pitchFamily="18" charset="0"/>
            </a:endParaRPr>
          </a:p>
          <a:p>
            <a:pPr marL="285750" indent="-285750" algn="jus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Beneficiaries of the Smart Green System are the residents and tourists of the </a:t>
            </a:r>
            <a:r>
              <a:rPr lang="en-US" sz="1800" dirty="0" err="1">
                <a:effectLst/>
                <a:latin typeface="Times New Roman" panose="02020603050405020304" pitchFamily="18" charset="0"/>
                <a:ea typeface="Times New Roman" panose="02020603050405020304" pitchFamily="18" charset="0"/>
              </a:rPr>
              <a:t>Paramythia</a:t>
            </a:r>
            <a:r>
              <a:rPr lang="en-US" sz="1800" dirty="0">
                <a:effectLst/>
                <a:latin typeface="Times New Roman" panose="02020603050405020304" pitchFamily="18" charset="0"/>
                <a:ea typeface="Times New Roman" panose="02020603050405020304" pitchFamily="18" charset="0"/>
              </a:rPr>
              <a:t> area of the Municipality of </a:t>
            </a:r>
            <a:r>
              <a:rPr lang="en-US" sz="1800" dirty="0" err="1">
                <a:effectLst/>
                <a:latin typeface="Times New Roman" panose="02020603050405020304" pitchFamily="18" charset="0"/>
                <a:ea typeface="Times New Roman" panose="02020603050405020304" pitchFamily="18" charset="0"/>
              </a:rPr>
              <a:t>Souli</a:t>
            </a:r>
            <a:r>
              <a:rPr lang="en-US" sz="1800" dirty="0">
                <a:effectLst/>
                <a:latin typeface="Times New Roman" panose="02020603050405020304" pitchFamily="18" charset="0"/>
                <a:ea typeface="Times New Roman" panose="02020603050405020304" pitchFamily="18" charset="0"/>
              </a:rPr>
              <a:t> (namely 3,032 inhabitants)</a:t>
            </a:r>
          </a:p>
        </p:txBody>
      </p:sp>
      <p:sp>
        <p:nvSpPr>
          <p:cNvPr id="18" name="TextBox 17">
            <a:extLst>
              <a:ext uri="{FF2B5EF4-FFF2-40B4-BE49-F238E27FC236}">
                <a16:creationId xmlns:a16="http://schemas.microsoft.com/office/drawing/2014/main" id="{83E2EDC4-5EDB-3104-D1C7-061A9FE02F0D}"/>
              </a:ext>
            </a:extLst>
          </p:cNvPr>
          <p:cNvSpPr txBox="1"/>
          <p:nvPr/>
        </p:nvSpPr>
        <p:spPr>
          <a:xfrm>
            <a:off x="2487986" y="783193"/>
            <a:ext cx="8297800" cy="369332"/>
          </a:xfrm>
          <a:prstGeom prst="rect">
            <a:avLst/>
          </a:prstGeom>
          <a:noFill/>
        </p:spPr>
        <p:txBody>
          <a:bodyPr wrap="square" rtlCol="0">
            <a:spAutoFit/>
          </a:bodyPr>
          <a:lstStyle/>
          <a:p>
            <a:r>
              <a:rPr lang="en-US" sz="1800" dirty="0">
                <a:effectLst/>
                <a:latin typeface="Times New Roman" panose="02020603050405020304" pitchFamily="18" charset="0"/>
                <a:ea typeface="Times New Roman" panose="02020603050405020304" pitchFamily="18" charset="0"/>
              </a:rPr>
              <a:t>Expected results on the implementation of the Smart Green System.</a:t>
            </a:r>
            <a:endParaRPr lang="en-US" dirty="0"/>
          </a:p>
        </p:txBody>
      </p:sp>
      <p:sp>
        <p:nvSpPr>
          <p:cNvPr id="19" name="Arrow: Right 18">
            <a:extLst>
              <a:ext uri="{FF2B5EF4-FFF2-40B4-BE49-F238E27FC236}">
                <a16:creationId xmlns:a16="http://schemas.microsoft.com/office/drawing/2014/main" id="{380B14CA-EBF4-8AB7-7E29-17792E181587}"/>
              </a:ext>
            </a:extLst>
          </p:cNvPr>
          <p:cNvSpPr/>
          <p:nvPr/>
        </p:nvSpPr>
        <p:spPr>
          <a:xfrm>
            <a:off x="1590675" y="790575"/>
            <a:ext cx="781050" cy="3619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TextBox 20">
            <a:extLst>
              <a:ext uri="{FF2B5EF4-FFF2-40B4-BE49-F238E27FC236}">
                <a16:creationId xmlns:a16="http://schemas.microsoft.com/office/drawing/2014/main" id="{081B6A05-93F6-8A22-8DDB-6D3E95CCD13C}"/>
              </a:ext>
            </a:extLst>
          </p:cNvPr>
          <p:cNvSpPr txBox="1"/>
          <p:nvPr/>
        </p:nvSpPr>
        <p:spPr>
          <a:xfrm>
            <a:off x="3017667" y="4521618"/>
            <a:ext cx="6156664" cy="923330"/>
          </a:xfrm>
          <a:prstGeom prst="rect">
            <a:avLst/>
          </a:prstGeom>
          <a:noFill/>
        </p:spPr>
        <p:txBody>
          <a:bodyPr wrap="square">
            <a:spAutoFit/>
          </a:bodyPr>
          <a:lstStyle/>
          <a:p>
            <a:pPr algn="just"/>
            <a:r>
              <a:rPr lang="en-US" dirty="0">
                <a:latin typeface="Times New Roman" panose="02020603050405020304" pitchFamily="18" charset="0"/>
                <a:ea typeface="Times New Roman" panose="02020603050405020304" pitchFamily="18" charset="0"/>
              </a:rPr>
              <a:t>In conclusion the </a:t>
            </a:r>
            <a:r>
              <a:rPr lang="en-US" b="1" dirty="0">
                <a:latin typeface="Times New Roman" panose="02020603050405020304" pitchFamily="18" charset="0"/>
                <a:ea typeface="Times New Roman" panose="02020603050405020304" pitchFamily="18" charset="0"/>
              </a:rPr>
              <a:t>smart green system</a:t>
            </a:r>
            <a:r>
              <a:rPr lang="en-US" sz="1800" b="1"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is expected to constitute a useful system to the water utility operation, introducing significant improvements.</a:t>
            </a:r>
            <a:endParaRPr lang="el-GR" dirty="0"/>
          </a:p>
        </p:txBody>
      </p:sp>
    </p:spTree>
    <p:extLst>
      <p:ext uri="{BB962C8B-B14F-4D97-AF65-F5344CB8AC3E}">
        <p14:creationId xmlns:p14="http://schemas.microsoft.com/office/powerpoint/2010/main" val="699843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2">
            <a:extLst>
              <a:ext uri="{FF2B5EF4-FFF2-40B4-BE49-F238E27FC236}">
                <a16:creationId xmlns:a16="http://schemas.microsoft.com/office/drawing/2014/main" id="{2775CEB6-5139-1B0F-5A3B-02A66E67F2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0930"/>
            <a:ext cx="12192000" cy="7896542"/>
          </a:xfrm>
          <a:prstGeom prst="rect">
            <a:avLst/>
          </a:prstGeom>
        </p:spPr>
      </p:pic>
      <p:sp>
        <p:nvSpPr>
          <p:cNvPr id="4" name="TextBox 3">
            <a:extLst>
              <a:ext uri="{FF2B5EF4-FFF2-40B4-BE49-F238E27FC236}">
                <a16:creationId xmlns:a16="http://schemas.microsoft.com/office/drawing/2014/main" id="{6751AD89-DAD0-AFA0-761F-1DC390617F67}"/>
              </a:ext>
            </a:extLst>
          </p:cNvPr>
          <p:cNvSpPr txBox="1"/>
          <p:nvPr/>
        </p:nvSpPr>
        <p:spPr>
          <a:xfrm>
            <a:off x="445476" y="5758934"/>
            <a:ext cx="5521569" cy="477054"/>
          </a:xfrm>
          <a:prstGeom prst="rect">
            <a:avLst/>
          </a:prstGeom>
          <a:noFill/>
        </p:spPr>
        <p:txBody>
          <a:bodyPr wrap="square" rtlCol="0">
            <a:spAutoFit/>
          </a:bodyPr>
          <a:lstStyle/>
          <a:p>
            <a:r>
              <a:rPr lang="en-US" sz="2500" b="1" i="1" dirty="0">
                <a:effectLst>
                  <a:outerShdw blurRad="38100" dist="38100" dir="2700000" algn="tl">
                    <a:srgbClr val="000000">
                      <a:alpha val="43137"/>
                    </a:srgbClr>
                  </a:outerShdw>
                </a:effectLst>
              </a:rPr>
              <a:t>Thank you for your attention!</a:t>
            </a:r>
            <a:endParaRPr lang="el-GR" sz="2500" b="1" i="1" dirty="0">
              <a:effectLst>
                <a:outerShdw blurRad="38100" dist="38100" dir="2700000" algn="tl">
                  <a:srgbClr val="000000">
                    <a:alpha val="43137"/>
                  </a:srgbClr>
                </a:outerShdw>
              </a:effectLst>
            </a:endParaRPr>
          </a:p>
        </p:txBody>
      </p:sp>
      <p:pic>
        <p:nvPicPr>
          <p:cNvPr id="5" name="Picture 4" descr="Logo&#10;&#10;Description automatically generated">
            <a:extLst>
              <a:ext uri="{FF2B5EF4-FFF2-40B4-BE49-F238E27FC236}">
                <a16:creationId xmlns:a16="http://schemas.microsoft.com/office/drawing/2014/main" id="{CBD689A2-AB8A-F7C8-F903-53043DF2BE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4639" y="-370930"/>
            <a:ext cx="1137361" cy="1592305"/>
          </a:xfrm>
          <a:prstGeom prst="rect">
            <a:avLst/>
          </a:prstGeom>
        </p:spPr>
      </p:pic>
    </p:spTree>
    <p:extLst>
      <p:ext uri="{BB962C8B-B14F-4D97-AF65-F5344CB8AC3E}">
        <p14:creationId xmlns:p14="http://schemas.microsoft.com/office/powerpoint/2010/main" val="809853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4">
            <a:extLst>
              <a:ext uri="{FF2B5EF4-FFF2-40B4-BE49-F238E27FC236}">
                <a16:creationId xmlns:a16="http://schemas.microsoft.com/office/drawing/2014/main" id="{A2C124CD-DFF5-6ECE-63C9-A261AB4F75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5008"/>
            <a:ext cx="12192000" cy="7441096"/>
          </a:xfrm>
          <a:prstGeom prst="rect">
            <a:avLst/>
          </a:prstGeom>
        </p:spPr>
      </p:pic>
      <p:sp>
        <p:nvSpPr>
          <p:cNvPr id="25" name="Rectangle: Rounded Corners 24">
            <a:extLst>
              <a:ext uri="{FF2B5EF4-FFF2-40B4-BE49-F238E27FC236}">
                <a16:creationId xmlns:a16="http://schemas.microsoft.com/office/drawing/2014/main" id="{9A310F6F-37E3-5775-E790-5E93C0A6518B}"/>
              </a:ext>
            </a:extLst>
          </p:cNvPr>
          <p:cNvSpPr/>
          <p:nvPr/>
        </p:nvSpPr>
        <p:spPr>
          <a:xfrm>
            <a:off x="4452937" y="68232"/>
            <a:ext cx="3286125" cy="57541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Authors</a:t>
            </a:r>
            <a:endParaRPr lang="el-GR" dirty="0"/>
          </a:p>
        </p:txBody>
      </p:sp>
      <p:sp>
        <p:nvSpPr>
          <p:cNvPr id="27" name="TextBox 26">
            <a:extLst>
              <a:ext uri="{FF2B5EF4-FFF2-40B4-BE49-F238E27FC236}">
                <a16:creationId xmlns:a16="http://schemas.microsoft.com/office/drawing/2014/main" id="{20E66687-7753-DC64-2640-BC1F5C4CD5C3}"/>
              </a:ext>
            </a:extLst>
          </p:cNvPr>
          <p:cNvSpPr txBox="1"/>
          <p:nvPr/>
        </p:nvSpPr>
        <p:spPr>
          <a:xfrm>
            <a:off x="1792661" y="1587346"/>
            <a:ext cx="8993125" cy="369332"/>
          </a:xfrm>
          <a:prstGeom prst="rect">
            <a:avLst/>
          </a:prstGeom>
          <a:noFill/>
        </p:spPr>
        <p:txBody>
          <a:bodyPr wrap="square" rtlCol="0">
            <a:spAutoFit/>
          </a:bodyPr>
          <a:lstStyle/>
          <a:p>
            <a:pPr algn="just"/>
            <a:endParaRPr lang="el-GR" dirty="0"/>
          </a:p>
        </p:txBody>
      </p:sp>
      <p:pic>
        <p:nvPicPr>
          <p:cNvPr id="3" name="Picture 2">
            <a:extLst>
              <a:ext uri="{FF2B5EF4-FFF2-40B4-BE49-F238E27FC236}">
                <a16:creationId xmlns:a16="http://schemas.microsoft.com/office/drawing/2014/main" id="{3E997368-DB3F-97D9-419F-C14D273547CF}"/>
              </a:ext>
            </a:extLst>
          </p:cNvPr>
          <p:cNvPicPr>
            <a:picLocks noChangeAspect="1"/>
          </p:cNvPicPr>
          <p:nvPr/>
        </p:nvPicPr>
        <p:blipFill>
          <a:blip r:embed="rId3"/>
          <a:stretch>
            <a:fillRect/>
          </a:stretch>
        </p:blipFill>
        <p:spPr>
          <a:xfrm>
            <a:off x="131653" y="6031088"/>
            <a:ext cx="1107875" cy="784745"/>
          </a:xfrm>
          <a:prstGeom prst="rect">
            <a:avLst/>
          </a:prstGeom>
        </p:spPr>
      </p:pic>
      <p:pic>
        <p:nvPicPr>
          <p:cNvPr id="6" name="Picture 5">
            <a:extLst>
              <a:ext uri="{FF2B5EF4-FFF2-40B4-BE49-F238E27FC236}">
                <a16:creationId xmlns:a16="http://schemas.microsoft.com/office/drawing/2014/main" id="{B888585B-808C-68FC-FDA5-D63FEACE108D}"/>
              </a:ext>
            </a:extLst>
          </p:cNvPr>
          <p:cNvPicPr>
            <a:picLocks noChangeAspect="1"/>
          </p:cNvPicPr>
          <p:nvPr/>
        </p:nvPicPr>
        <p:blipFill>
          <a:blip r:embed="rId4"/>
          <a:stretch>
            <a:fillRect/>
          </a:stretch>
        </p:blipFill>
        <p:spPr>
          <a:xfrm>
            <a:off x="1371181" y="6104989"/>
            <a:ext cx="1871663" cy="681038"/>
          </a:xfrm>
          <a:prstGeom prst="rect">
            <a:avLst/>
          </a:prstGeom>
        </p:spPr>
      </p:pic>
      <p:pic>
        <p:nvPicPr>
          <p:cNvPr id="8" name="Picture 7">
            <a:extLst>
              <a:ext uri="{FF2B5EF4-FFF2-40B4-BE49-F238E27FC236}">
                <a16:creationId xmlns:a16="http://schemas.microsoft.com/office/drawing/2014/main" id="{093FB106-0FA6-999F-02FB-0073304C03DB}"/>
              </a:ext>
            </a:extLst>
          </p:cNvPr>
          <p:cNvPicPr>
            <a:picLocks noChangeAspect="1"/>
          </p:cNvPicPr>
          <p:nvPr/>
        </p:nvPicPr>
        <p:blipFill>
          <a:blip r:embed="rId5"/>
          <a:stretch>
            <a:fillRect/>
          </a:stretch>
        </p:blipFill>
        <p:spPr>
          <a:xfrm>
            <a:off x="3374497" y="6104989"/>
            <a:ext cx="2147888" cy="733425"/>
          </a:xfrm>
          <a:prstGeom prst="rect">
            <a:avLst/>
          </a:prstGeom>
        </p:spPr>
      </p:pic>
      <p:pic>
        <p:nvPicPr>
          <p:cNvPr id="10" name="Picture 9">
            <a:extLst>
              <a:ext uri="{FF2B5EF4-FFF2-40B4-BE49-F238E27FC236}">
                <a16:creationId xmlns:a16="http://schemas.microsoft.com/office/drawing/2014/main" id="{65F36F05-F59C-1ECE-AF0B-05FE2B225F57}"/>
              </a:ext>
            </a:extLst>
          </p:cNvPr>
          <p:cNvPicPr>
            <a:picLocks noChangeAspect="1"/>
          </p:cNvPicPr>
          <p:nvPr/>
        </p:nvPicPr>
        <p:blipFill>
          <a:blip r:embed="rId6"/>
          <a:stretch>
            <a:fillRect/>
          </a:stretch>
        </p:blipFill>
        <p:spPr>
          <a:xfrm>
            <a:off x="5654038" y="6070904"/>
            <a:ext cx="2720554" cy="758925"/>
          </a:xfrm>
          <a:prstGeom prst="rect">
            <a:avLst/>
          </a:prstGeom>
        </p:spPr>
      </p:pic>
      <p:pic>
        <p:nvPicPr>
          <p:cNvPr id="12" name="Picture 11">
            <a:extLst>
              <a:ext uri="{FF2B5EF4-FFF2-40B4-BE49-F238E27FC236}">
                <a16:creationId xmlns:a16="http://schemas.microsoft.com/office/drawing/2014/main" id="{DD581D3C-0FA1-2517-6047-A399178E26EC}"/>
              </a:ext>
            </a:extLst>
          </p:cNvPr>
          <p:cNvPicPr>
            <a:picLocks noChangeAspect="1"/>
          </p:cNvPicPr>
          <p:nvPr/>
        </p:nvPicPr>
        <p:blipFill>
          <a:blip r:embed="rId7"/>
          <a:stretch>
            <a:fillRect/>
          </a:stretch>
        </p:blipFill>
        <p:spPr>
          <a:xfrm>
            <a:off x="8499187" y="6174094"/>
            <a:ext cx="2286599" cy="542827"/>
          </a:xfrm>
          <a:prstGeom prst="rect">
            <a:avLst/>
          </a:prstGeom>
        </p:spPr>
      </p:pic>
      <p:pic>
        <p:nvPicPr>
          <p:cNvPr id="13" name="Picture 12">
            <a:extLst>
              <a:ext uri="{FF2B5EF4-FFF2-40B4-BE49-F238E27FC236}">
                <a16:creationId xmlns:a16="http://schemas.microsoft.com/office/drawing/2014/main" id="{E104C329-89D3-2C12-36E8-A32A5F379DF6}"/>
              </a:ext>
            </a:extLst>
          </p:cNvPr>
          <p:cNvPicPr>
            <a:picLocks noChangeAspect="1"/>
          </p:cNvPicPr>
          <p:nvPr/>
        </p:nvPicPr>
        <p:blipFill>
          <a:blip r:embed="rId8"/>
          <a:stretch>
            <a:fillRect/>
          </a:stretch>
        </p:blipFill>
        <p:spPr>
          <a:xfrm>
            <a:off x="131653" y="2493"/>
            <a:ext cx="990600" cy="971550"/>
          </a:xfrm>
          <a:prstGeom prst="rect">
            <a:avLst/>
          </a:prstGeom>
        </p:spPr>
      </p:pic>
      <p:sp>
        <p:nvSpPr>
          <p:cNvPr id="4" name="Rectangle 1">
            <a:extLst>
              <a:ext uri="{FF2B5EF4-FFF2-40B4-BE49-F238E27FC236}">
                <a16:creationId xmlns:a16="http://schemas.microsoft.com/office/drawing/2014/main" id="{021EC061-74CD-DF4D-2452-8ACF9F5B07B0}"/>
              </a:ext>
            </a:extLst>
          </p:cNvPr>
          <p:cNvSpPr>
            <a:spLocks noChangeArrowheads="1"/>
          </p:cNvSpPr>
          <p:nvPr/>
        </p:nvSpPr>
        <p:spPr bwMode="auto">
          <a:xfrm>
            <a:off x="1892347" y="955164"/>
            <a:ext cx="840730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l-GR" sz="1600" b="1" i="0" u="none" strike="noStrike" cap="none" normalizeH="0" baseline="0" dirty="0">
                <a:ln>
                  <a:noFill/>
                </a:ln>
                <a:solidFill>
                  <a:schemeClr val="tx1"/>
                </a:solidFill>
                <a:effectLst/>
                <a:latin typeface="+mn-lt"/>
              </a:rPr>
              <a:t>Angelos Chasiotis</a:t>
            </a:r>
            <a:r>
              <a:rPr kumimoji="0" lang="el-GR" altLang="el-GR" sz="1600" b="0" i="0" u="none" strike="noStrike" cap="none" normalizeH="0" baseline="30000" dirty="0">
                <a:ln>
                  <a:noFill/>
                </a:ln>
                <a:solidFill>
                  <a:schemeClr val="tx1"/>
                </a:solidFill>
                <a:effectLst/>
                <a:latin typeface="+mn-lt"/>
              </a:rPr>
              <a:t>1</a:t>
            </a:r>
            <a:r>
              <a:rPr kumimoji="0" lang="el-GR" altLang="el-GR" sz="1600" b="0" i="0" u="none" strike="noStrike" cap="none" normalizeH="0" baseline="0" dirty="0">
                <a:ln>
                  <a:noFill/>
                </a:ln>
                <a:solidFill>
                  <a:schemeClr val="tx1"/>
                </a:solidFill>
                <a:effectLst/>
                <a:latin typeface="+mn-lt"/>
              </a:rPr>
              <a:t>,</a:t>
            </a:r>
            <a:r>
              <a:rPr kumimoji="0" lang="el-GR" altLang="el-GR" sz="1600" b="0" i="0" u="none" strike="noStrike" cap="none" normalizeH="0" baseline="0" dirty="0">
                <a:ln>
                  <a:noFill/>
                </a:ln>
                <a:solidFill>
                  <a:schemeClr val="tx1"/>
                </a:solidFill>
                <a:effectLst/>
                <a:latin typeface="+mn-lt"/>
                <a:cs typeface="Open Sans" panose="020B0606030504020204" pitchFamily="34" charset="0"/>
              </a:rPr>
              <a:t> </a:t>
            </a:r>
            <a:r>
              <a:rPr kumimoji="0" lang="el-GR" altLang="el-GR" sz="1600" b="0" i="0" u="none" strike="noStrike" cap="none" normalizeH="0" baseline="0" dirty="0">
                <a:ln>
                  <a:noFill/>
                </a:ln>
                <a:solidFill>
                  <a:schemeClr val="tx1"/>
                </a:solidFill>
                <a:effectLst/>
                <a:latin typeface="+mn-lt"/>
              </a:rPr>
              <a:t>Stavroula Tsitsifli</a:t>
            </a:r>
            <a:r>
              <a:rPr kumimoji="0" lang="el-GR" altLang="el-GR" sz="1600" b="0" i="0" u="none" strike="noStrike" cap="none" normalizeH="0" baseline="30000" dirty="0">
                <a:ln>
                  <a:noFill/>
                </a:ln>
                <a:solidFill>
                  <a:schemeClr val="tx1"/>
                </a:solidFill>
                <a:effectLst/>
                <a:latin typeface="+mn-lt"/>
              </a:rPr>
              <a:t>2</a:t>
            </a:r>
            <a:r>
              <a:rPr kumimoji="0" lang="el-GR" altLang="el-GR" sz="1600" b="0" i="0" u="none" strike="noStrike" cap="none" normalizeH="0" baseline="0" dirty="0">
                <a:ln>
                  <a:noFill/>
                </a:ln>
                <a:solidFill>
                  <a:schemeClr val="tx1"/>
                </a:solidFill>
                <a:effectLst/>
                <a:latin typeface="+mn-lt"/>
              </a:rPr>
              <a:t>,</a:t>
            </a:r>
            <a:r>
              <a:rPr kumimoji="0" lang="el-GR" altLang="el-GR" sz="1600" b="0" i="0" u="none" strike="noStrike" cap="none" normalizeH="0" baseline="0" dirty="0">
                <a:ln>
                  <a:noFill/>
                </a:ln>
                <a:solidFill>
                  <a:schemeClr val="tx1"/>
                </a:solidFill>
                <a:effectLst/>
                <a:latin typeface="+mn-lt"/>
                <a:cs typeface="Open Sans" panose="020B0606030504020204" pitchFamily="34" charset="0"/>
              </a:rPr>
              <a:t> </a:t>
            </a:r>
            <a:r>
              <a:rPr kumimoji="0" lang="el-GR" altLang="el-GR" sz="1600" b="0" i="0" u="none" strike="noStrike" cap="none" normalizeH="0" baseline="0" dirty="0">
                <a:ln>
                  <a:noFill/>
                </a:ln>
                <a:solidFill>
                  <a:schemeClr val="tx1"/>
                </a:solidFill>
                <a:effectLst/>
                <a:latin typeface="+mn-lt"/>
              </a:rPr>
              <a:t>Konstantinos Panytsidis</a:t>
            </a:r>
            <a:r>
              <a:rPr kumimoji="0" lang="el-GR" altLang="el-GR" sz="1600" b="0" i="0" u="none" strike="noStrike" cap="none" normalizeH="0" baseline="30000" dirty="0">
                <a:ln>
                  <a:noFill/>
                </a:ln>
                <a:solidFill>
                  <a:schemeClr val="tx1"/>
                </a:solidFill>
                <a:effectLst/>
                <a:latin typeface="+mn-lt"/>
              </a:rPr>
              <a:t>2</a:t>
            </a:r>
            <a:r>
              <a:rPr kumimoji="0" lang="el-GR" altLang="el-GR" sz="1600" b="0" i="0" u="none" strike="noStrike" cap="none" normalizeH="0" baseline="0" dirty="0">
                <a:ln>
                  <a:noFill/>
                </a:ln>
                <a:solidFill>
                  <a:schemeClr val="tx1"/>
                </a:solidFill>
                <a:effectLst/>
                <a:latin typeface="+mn-lt"/>
              </a:rPr>
              <a:t>,</a:t>
            </a:r>
            <a:r>
              <a:rPr kumimoji="0" lang="el-GR" altLang="el-GR" sz="1600" b="0" i="0" u="none" strike="noStrike" cap="none" normalizeH="0" baseline="0" dirty="0">
                <a:ln>
                  <a:noFill/>
                </a:ln>
                <a:solidFill>
                  <a:schemeClr val="tx1"/>
                </a:solidFill>
                <a:effectLst/>
                <a:latin typeface="+mn-lt"/>
                <a:cs typeface="Open Sans" panose="020B0606030504020204" pitchFamily="34" charset="0"/>
              </a:rPr>
              <a:t> </a:t>
            </a:r>
            <a:r>
              <a:rPr kumimoji="0" lang="el-GR" altLang="el-GR" sz="1600" b="0" i="0" u="none" strike="noStrike" cap="none" normalizeH="0" baseline="0" dirty="0" err="1">
                <a:ln>
                  <a:noFill/>
                </a:ln>
                <a:solidFill>
                  <a:schemeClr val="tx1"/>
                </a:solidFill>
                <a:effectLst/>
                <a:latin typeface="+mn-lt"/>
              </a:rPr>
              <a:t>Vegard</a:t>
            </a:r>
            <a:r>
              <a:rPr kumimoji="0" lang="el-GR" altLang="el-GR" sz="1600" b="0" i="0" u="none" strike="noStrike" cap="none" normalizeH="0" baseline="0" dirty="0">
                <a:ln>
                  <a:noFill/>
                </a:ln>
                <a:solidFill>
                  <a:schemeClr val="tx1"/>
                </a:solidFill>
                <a:effectLst/>
                <a:latin typeface="+mn-lt"/>
              </a:rPr>
              <a:t> Nilsen</a:t>
            </a:r>
            <a:r>
              <a:rPr kumimoji="0" lang="el-GR" altLang="el-GR" sz="1600" b="0" i="0" u="none" strike="noStrike" cap="none" normalizeH="0" baseline="30000" dirty="0">
                <a:ln>
                  <a:noFill/>
                </a:ln>
                <a:solidFill>
                  <a:schemeClr val="tx1"/>
                </a:solidFill>
                <a:effectLst/>
                <a:latin typeface="+mn-lt"/>
              </a:rPr>
              <a:t>3</a:t>
            </a:r>
            <a:r>
              <a:rPr kumimoji="0" lang="el-GR" altLang="el-GR" sz="1600" b="0" i="0" u="none" strike="noStrike" cap="none" normalizeH="0" baseline="0" dirty="0">
                <a:ln>
                  <a:noFill/>
                </a:ln>
                <a:solidFill>
                  <a:schemeClr val="tx1"/>
                </a:solidFill>
                <a:effectLst/>
                <a:latin typeface="+mn-lt"/>
              </a:rPr>
              <a:t>,</a:t>
            </a:r>
            <a:r>
              <a:rPr kumimoji="0" lang="el-GR" altLang="el-GR" sz="1600" b="0" i="0" u="none" strike="noStrike" cap="none" normalizeH="0" baseline="0" dirty="0">
                <a:ln>
                  <a:noFill/>
                </a:ln>
                <a:solidFill>
                  <a:schemeClr val="tx1"/>
                </a:solidFill>
                <a:effectLst/>
                <a:latin typeface="+mn-lt"/>
                <a:cs typeface="Open Sans" panose="020B0606030504020204" pitchFamily="34" charset="0"/>
              </a:rPr>
              <a:t> </a:t>
            </a:r>
            <a:endParaRPr kumimoji="0" lang="en-US" altLang="el-GR" sz="1600" b="0" i="0" u="none" strike="noStrike" cap="none" normalizeH="0" baseline="0" dirty="0">
              <a:ln>
                <a:noFill/>
              </a:ln>
              <a:solidFill>
                <a:schemeClr val="tx1"/>
              </a:solidFill>
              <a:effectLst/>
              <a:latin typeface="+mn-lt"/>
              <a:cs typeface="Open Sans" panose="020B0606030504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l-GR" sz="1600" b="0" i="0" u="none" strike="noStrike" cap="none" normalizeH="0" baseline="0" dirty="0">
                <a:ln>
                  <a:noFill/>
                </a:ln>
                <a:solidFill>
                  <a:schemeClr val="tx1"/>
                </a:solidFill>
                <a:effectLst/>
                <a:latin typeface="+mn-lt"/>
              </a:rPr>
              <a:t>Nikolaos Mantas</a:t>
            </a:r>
            <a:r>
              <a:rPr kumimoji="0" lang="el-GR" altLang="el-GR" sz="1600" b="0" i="0" u="none" strike="noStrike" cap="none" normalizeH="0" baseline="30000" dirty="0">
                <a:ln>
                  <a:noFill/>
                </a:ln>
                <a:solidFill>
                  <a:schemeClr val="tx1"/>
                </a:solidFill>
                <a:effectLst/>
                <a:latin typeface="+mn-lt"/>
              </a:rPr>
              <a:t>2</a:t>
            </a:r>
            <a:r>
              <a:rPr kumimoji="0" lang="el-GR" altLang="el-GR" sz="1600" b="0" i="0" u="none" strike="noStrike" cap="none" normalizeH="0" baseline="0" dirty="0">
                <a:ln>
                  <a:noFill/>
                </a:ln>
                <a:solidFill>
                  <a:schemeClr val="tx1"/>
                </a:solidFill>
                <a:effectLst/>
                <a:latin typeface="+mn-lt"/>
              </a:rPr>
              <a:t>,</a:t>
            </a:r>
            <a:r>
              <a:rPr kumimoji="0" lang="el-GR" altLang="el-GR" sz="1600" b="0" i="0" u="none" strike="noStrike" cap="none" normalizeH="0" baseline="0" dirty="0">
                <a:ln>
                  <a:noFill/>
                </a:ln>
                <a:solidFill>
                  <a:schemeClr val="tx1"/>
                </a:solidFill>
                <a:effectLst/>
                <a:latin typeface="+mn-lt"/>
                <a:cs typeface="Open Sans" panose="020B0606030504020204" pitchFamily="34" charset="0"/>
              </a:rPr>
              <a:t> </a:t>
            </a:r>
            <a:r>
              <a:rPr kumimoji="0" lang="el-GR" altLang="el-GR" sz="1600" b="0" i="0" u="none" strike="noStrike" cap="none" normalizeH="0" baseline="0" dirty="0">
                <a:ln>
                  <a:noFill/>
                </a:ln>
                <a:solidFill>
                  <a:schemeClr val="tx1"/>
                </a:solidFill>
                <a:effectLst/>
                <a:latin typeface="+mn-lt"/>
              </a:rPr>
              <a:t>Dimitrios Theodorou</a:t>
            </a:r>
            <a:r>
              <a:rPr kumimoji="0" lang="el-GR" altLang="el-GR" sz="1600" b="0" i="0" u="none" strike="noStrike" cap="none" normalizeH="0" baseline="30000" dirty="0">
                <a:ln>
                  <a:noFill/>
                </a:ln>
                <a:solidFill>
                  <a:schemeClr val="tx1"/>
                </a:solidFill>
                <a:effectLst/>
                <a:latin typeface="+mn-lt"/>
              </a:rPr>
              <a:t>2</a:t>
            </a:r>
            <a:r>
              <a:rPr kumimoji="0" lang="el-GR" altLang="el-GR" sz="1600" b="0" i="0" u="none" strike="noStrike" cap="none" normalizeH="0" baseline="0" dirty="0">
                <a:ln>
                  <a:noFill/>
                </a:ln>
                <a:solidFill>
                  <a:schemeClr val="tx1"/>
                </a:solidFill>
                <a:effectLst/>
                <a:latin typeface="+mn-lt"/>
              </a:rPr>
              <a:t>,</a:t>
            </a:r>
            <a:r>
              <a:rPr kumimoji="0" lang="el-GR" altLang="el-GR" sz="1600" b="0" i="0" u="none" strike="noStrike" cap="none" normalizeH="0" baseline="0" dirty="0">
                <a:ln>
                  <a:noFill/>
                </a:ln>
                <a:solidFill>
                  <a:schemeClr val="tx1"/>
                </a:solidFill>
                <a:effectLst/>
                <a:latin typeface="+mn-lt"/>
                <a:cs typeface="Open Sans" panose="020B0606030504020204" pitchFamily="34" charset="0"/>
              </a:rPr>
              <a:t> </a:t>
            </a:r>
            <a:r>
              <a:rPr kumimoji="0" lang="el-GR" altLang="el-GR" sz="1600" b="0" i="0" u="none" strike="noStrike" cap="none" normalizeH="0" baseline="0" dirty="0">
                <a:ln>
                  <a:noFill/>
                </a:ln>
                <a:solidFill>
                  <a:schemeClr val="tx1"/>
                </a:solidFill>
                <a:effectLst/>
                <a:latin typeface="+mn-lt"/>
              </a:rPr>
              <a:t>Thomas Kyriakidis</a:t>
            </a:r>
            <a:r>
              <a:rPr kumimoji="0" lang="el-GR" altLang="el-GR" sz="1600" b="0" i="0" u="none" strike="noStrike" cap="none" normalizeH="0" baseline="30000" dirty="0">
                <a:ln>
                  <a:noFill/>
                </a:ln>
                <a:solidFill>
                  <a:schemeClr val="tx1"/>
                </a:solidFill>
                <a:effectLst/>
                <a:latin typeface="+mn-lt"/>
              </a:rPr>
              <a:t>2</a:t>
            </a:r>
            <a:r>
              <a:rPr kumimoji="0" lang="el-GR" altLang="el-GR" sz="1600" b="0" i="0" u="none" strike="noStrike" cap="none" normalizeH="0" baseline="0" dirty="0">
                <a:ln>
                  <a:noFill/>
                </a:ln>
                <a:solidFill>
                  <a:schemeClr val="tx1"/>
                </a:solidFill>
                <a:effectLst/>
                <a:latin typeface="+mn-lt"/>
              </a:rPr>
              <a:t>,</a:t>
            </a:r>
            <a:r>
              <a:rPr kumimoji="0" lang="el-GR" altLang="el-GR" sz="1600" b="0" i="0" u="none" strike="noStrike" cap="none" normalizeH="0" baseline="0" dirty="0">
                <a:ln>
                  <a:noFill/>
                </a:ln>
                <a:solidFill>
                  <a:schemeClr val="tx1"/>
                </a:solidFill>
                <a:effectLst/>
                <a:latin typeface="+mn-lt"/>
                <a:cs typeface="Open Sans" panose="020B0606030504020204" pitchFamily="34" charset="0"/>
              </a:rPr>
              <a:t> </a:t>
            </a:r>
            <a:r>
              <a:rPr kumimoji="0" lang="el-GR" altLang="el-GR" sz="1600" b="0" i="0" u="none" strike="noStrike" cap="none" normalizeH="0" baseline="0" dirty="0">
                <a:ln>
                  <a:noFill/>
                </a:ln>
                <a:solidFill>
                  <a:schemeClr val="tx1"/>
                </a:solidFill>
                <a:effectLst/>
                <a:latin typeface="+mn-lt"/>
              </a:rPr>
              <a:t>Stefanos Chasiotis</a:t>
            </a:r>
            <a:r>
              <a:rPr kumimoji="0" lang="el-GR" altLang="el-GR" sz="1600" b="0" i="0" u="none" strike="noStrike" cap="none" normalizeH="0" baseline="30000" dirty="0">
                <a:ln>
                  <a:noFill/>
                </a:ln>
                <a:solidFill>
                  <a:schemeClr val="tx1"/>
                </a:solidFill>
                <a:effectLst/>
                <a:latin typeface="+mn-lt"/>
              </a:rPr>
              <a:t>1</a:t>
            </a:r>
            <a:r>
              <a:rPr kumimoji="0" lang="el-GR" altLang="el-GR" sz="1600" b="0" i="0" u="none" strike="noStrike" cap="none" normalizeH="0" baseline="0" dirty="0">
                <a:ln>
                  <a:noFill/>
                </a:ln>
                <a:solidFill>
                  <a:schemeClr val="tx1"/>
                </a:solidFill>
                <a:effectLst/>
                <a:latin typeface="+mn-lt"/>
              </a:rPr>
              <a:t>,</a:t>
            </a:r>
            <a:r>
              <a:rPr kumimoji="0" lang="el-GR" altLang="el-GR" sz="1600" b="0" i="0" u="none" strike="noStrike" cap="none" normalizeH="0" baseline="0" dirty="0">
                <a:ln>
                  <a:noFill/>
                </a:ln>
                <a:solidFill>
                  <a:schemeClr val="tx1"/>
                </a:solidFill>
                <a:effectLst/>
                <a:latin typeface="+mn-lt"/>
                <a:cs typeface="Open Sans" panose="020B0606030504020204" pitchFamily="34" charset="0"/>
              </a:rPr>
              <a:t> </a:t>
            </a:r>
            <a:r>
              <a:rPr kumimoji="0" lang="el-GR" altLang="el-GR" sz="1600" b="0" i="0" u="none" strike="noStrike" cap="none" normalizeH="0" baseline="0" dirty="0">
                <a:ln>
                  <a:noFill/>
                </a:ln>
                <a:solidFill>
                  <a:schemeClr val="tx1"/>
                </a:solidFill>
                <a:effectLst/>
                <a:latin typeface="+mn-lt"/>
              </a:rPr>
              <a:t>Maria Bousdeki</a:t>
            </a:r>
            <a:r>
              <a:rPr kumimoji="0" lang="el-GR" altLang="el-GR" sz="1600" b="0" i="0" u="none" strike="noStrike" cap="none" normalizeH="0" baseline="30000" dirty="0">
                <a:ln>
                  <a:noFill/>
                </a:ln>
                <a:solidFill>
                  <a:schemeClr val="tx1"/>
                </a:solidFill>
                <a:effectLst/>
                <a:latin typeface="+mn-lt"/>
              </a:rPr>
              <a:t>1</a:t>
            </a:r>
            <a:r>
              <a:rPr kumimoji="0" lang="el-GR" altLang="el-GR" sz="1600" b="0" i="0" u="none" strike="noStrike" cap="none" normalizeH="0" baseline="0" dirty="0">
                <a:ln>
                  <a:noFill/>
                </a:ln>
                <a:solidFill>
                  <a:schemeClr val="tx1"/>
                </a:solidFill>
                <a:effectLst/>
                <a:latin typeface="+mn-lt"/>
              </a:rPr>
              <a:t>,</a:t>
            </a:r>
            <a:r>
              <a:rPr kumimoji="0" lang="el-GR" altLang="el-GR" sz="1600" b="0" i="0" u="none" strike="noStrike" cap="none" normalizeH="0" baseline="0" dirty="0">
                <a:ln>
                  <a:noFill/>
                </a:ln>
                <a:solidFill>
                  <a:schemeClr val="tx1"/>
                </a:solidFill>
                <a:effectLst/>
                <a:latin typeface="+mn-lt"/>
                <a:cs typeface="Open Sans" panose="020B0606030504020204" pitchFamily="34" charset="0"/>
              </a:rPr>
              <a:t> </a:t>
            </a:r>
            <a:endParaRPr kumimoji="0" lang="en-US" altLang="el-GR" sz="1600" b="0" i="0" u="none" strike="noStrike" cap="none" normalizeH="0" baseline="0" dirty="0">
              <a:ln>
                <a:noFill/>
              </a:ln>
              <a:solidFill>
                <a:schemeClr val="tx1"/>
              </a:solidFill>
              <a:effectLst/>
              <a:latin typeface="+mn-lt"/>
              <a:cs typeface="Open Sans" panose="020B0606030504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l-GR" sz="1600" b="0" i="0" u="none" strike="noStrike" cap="none" normalizeH="0" baseline="0" dirty="0" err="1">
                <a:ln>
                  <a:noFill/>
                </a:ln>
                <a:solidFill>
                  <a:schemeClr val="tx1"/>
                </a:solidFill>
                <a:effectLst/>
                <a:latin typeface="+mn-lt"/>
              </a:rPr>
              <a:t>Elissavet</a:t>
            </a:r>
            <a:r>
              <a:rPr kumimoji="0" lang="el-GR" altLang="el-GR" sz="1600" b="0" i="0" u="none" strike="noStrike" cap="none" normalizeH="0" baseline="0" dirty="0">
                <a:ln>
                  <a:noFill/>
                </a:ln>
                <a:solidFill>
                  <a:schemeClr val="tx1"/>
                </a:solidFill>
                <a:effectLst/>
                <a:latin typeface="+mn-lt"/>
              </a:rPr>
              <a:t> Feloni</a:t>
            </a:r>
            <a:r>
              <a:rPr kumimoji="0" lang="el-GR" altLang="el-GR" sz="1600" b="0" i="0" u="none" strike="noStrike" cap="none" normalizeH="0" baseline="30000" dirty="0">
                <a:ln>
                  <a:noFill/>
                </a:ln>
                <a:solidFill>
                  <a:schemeClr val="tx1"/>
                </a:solidFill>
                <a:effectLst/>
                <a:latin typeface="+mn-lt"/>
              </a:rPr>
              <a:t>1</a:t>
            </a:r>
            <a:r>
              <a:rPr kumimoji="0" lang="el-GR" altLang="el-GR" sz="1600" b="0" i="0" u="none" strike="noStrike" cap="none" normalizeH="0" baseline="0" dirty="0">
                <a:ln>
                  <a:noFill/>
                </a:ln>
                <a:solidFill>
                  <a:schemeClr val="tx1"/>
                </a:solidFill>
                <a:effectLst/>
                <a:latin typeface="+mn-lt"/>
              </a:rPr>
              <a:t>,</a:t>
            </a:r>
            <a:r>
              <a:rPr kumimoji="0" lang="el-GR" altLang="el-GR" sz="1600" b="0" i="0" u="none" strike="noStrike" cap="none" normalizeH="0" baseline="0" dirty="0">
                <a:ln>
                  <a:noFill/>
                </a:ln>
                <a:solidFill>
                  <a:schemeClr val="tx1"/>
                </a:solidFill>
                <a:effectLst/>
                <a:latin typeface="+mn-lt"/>
                <a:cs typeface="Open Sans" panose="020B0606030504020204" pitchFamily="34" charset="0"/>
              </a:rPr>
              <a:t> </a:t>
            </a:r>
            <a:r>
              <a:rPr kumimoji="0" lang="el-GR" altLang="el-GR" sz="1600" b="0" i="0" u="none" strike="noStrike" cap="none" normalizeH="0" baseline="0" dirty="0" err="1">
                <a:ln>
                  <a:noFill/>
                </a:ln>
                <a:solidFill>
                  <a:schemeClr val="tx1"/>
                </a:solidFill>
                <a:effectLst/>
                <a:latin typeface="+mn-lt"/>
              </a:rPr>
              <a:t>Harsha</a:t>
            </a:r>
            <a:r>
              <a:rPr kumimoji="0" lang="el-GR" altLang="el-GR" sz="1600" b="0" i="0" u="none" strike="noStrike" cap="none" normalizeH="0" baseline="0" dirty="0">
                <a:ln>
                  <a:noFill/>
                </a:ln>
                <a:solidFill>
                  <a:schemeClr val="tx1"/>
                </a:solidFill>
                <a:effectLst/>
                <a:latin typeface="+mn-lt"/>
              </a:rPr>
              <a:t> Ratnaweera</a:t>
            </a:r>
            <a:r>
              <a:rPr kumimoji="0" lang="el-GR" altLang="el-GR" sz="1600" b="0" i="0" u="none" strike="noStrike" cap="none" normalizeH="0" baseline="30000" dirty="0">
                <a:ln>
                  <a:noFill/>
                </a:ln>
                <a:solidFill>
                  <a:schemeClr val="tx1"/>
                </a:solidFill>
                <a:effectLst/>
                <a:latin typeface="+mn-lt"/>
              </a:rPr>
              <a:t>3</a:t>
            </a:r>
            <a:r>
              <a:rPr kumimoji="0" lang="el-GR" altLang="el-GR" sz="1600" b="0" i="0" u="none" strike="noStrike" cap="none" normalizeH="0" baseline="0" dirty="0">
                <a:ln>
                  <a:noFill/>
                </a:ln>
                <a:solidFill>
                  <a:schemeClr val="tx1"/>
                </a:solidFill>
                <a:effectLst/>
                <a:latin typeface="+mn-lt"/>
              </a:rPr>
              <a:t>,</a:t>
            </a:r>
            <a:r>
              <a:rPr kumimoji="0" lang="el-GR" altLang="el-GR" sz="1600" b="0" i="0" u="none" strike="noStrike" cap="none" normalizeH="0" baseline="0" dirty="0">
                <a:ln>
                  <a:noFill/>
                </a:ln>
                <a:solidFill>
                  <a:schemeClr val="tx1"/>
                </a:solidFill>
                <a:effectLst/>
                <a:latin typeface="+mn-lt"/>
                <a:cs typeface="Open Sans" panose="020B0606030504020204" pitchFamily="34" charset="0"/>
              </a:rPr>
              <a:t> </a:t>
            </a:r>
            <a:r>
              <a:rPr kumimoji="0" lang="el-GR" altLang="el-GR" sz="1600" b="0" i="0" u="none" strike="noStrike" cap="none" normalizeH="0" baseline="0" dirty="0">
                <a:ln>
                  <a:noFill/>
                </a:ln>
                <a:solidFill>
                  <a:schemeClr val="tx1"/>
                </a:solidFill>
                <a:effectLst/>
                <a:latin typeface="+mn-lt"/>
              </a:rPr>
              <a:t>Panagiotis Nastos</a:t>
            </a:r>
            <a:r>
              <a:rPr kumimoji="0" lang="el-GR" altLang="el-GR" sz="1600" b="0" i="0" u="none" strike="noStrike" cap="none" normalizeH="0" baseline="30000" dirty="0">
                <a:ln>
                  <a:noFill/>
                </a:ln>
                <a:solidFill>
                  <a:schemeClr val="tx1"/>
                </a:solidFill>
                <a:effectLst/>
                <a:latin typeface="+mn-lt"/>
              </a:rPr>
              <a:t>1</a:t>
            </a:r>
            <a:r>
              <a:rPr kumimoji="0" lang="el-GR" altLang="el-GR" sz="1600" b="0" i="0" u="none" strike="noStrike" cap="none" normalizeH="0" baseline="0" dirty="0">
                <a:ln>
                  <a:noFill/>
                </a:ln>
                <a:solidFill>
                  <a:schemeClr val="tx1"/>
                </a:solidFill>
                <a:effectLst/>
                <a:latin typeface="+mn-lt"/>
              </a:rPr>
              <a:t>,</a:t>
            </a:r>
            <a:r>
              <a:rPr kumimoji="0" lang="el-GR" altLang="el-GR" sz="1600" b="0" i="0" u="none" strike="noStrike" cap="none" normalizeH="0" baseline="0" dirty="0">
                <a:ln>
                  <a:noFill/>
                </a:ln>
                <a:solidFill>
                  <a:schemeClr val="tx1"/>
                </a:solidFill>
                <a:effectLst/>
                <a:latin typeface="+mn-lt"/>
                <a:cs typeface="Open Sans" panose="020B0606030504020204" pitchFamily="34" charset="0"/>
              </a:rPr>
              <a:t> </a:t>
            </a:r>
            <a:r>
              <a:rPr kumimoji="0" lang="el-GR" altLang="el-GR" sz="1600" b="0" i="0" u="none" strike="noStrike" cap="none" normalizeH="0" baseline="0" dirty="0">
                <a:ln>
                  <a:noFill/>
                </a:ln>
                <a:solidFill>
                  <a:schemeClr val="tx1"/>
                </a:solidFill>
                <a:effectLst/>
                <a:latin typeface="+mn-lt"/>
              </a:rPr>
              <a:t>and Malamati Louta</a:t>
            </a:r>
            <a:r>
              <a:rPr kumimoji="0" lang="el-GR" altLang="el-GR" sz="1600" b="0" i="0" u="none" strike="noStrike" cap="none" normalizeH="0" baseline="30000" dirty="0">
                <a:ln>
                  <a:noFill/>
                </a:ln>
                <a:solidFill>
                  <a:schemeClr val="tx1"/>
                </a:solidFill>
                <a:effectLst/>
                <a:latin typeface="+mn-lt"/>
              </a:rPr>
              <a:t>2</a:t>
            </a:r>
            <a:r>
              <a:rPr kumimoji="0" lang="el-GR" altLang="el-GR" sz="1600" b="0" i="0" u="none" strike="noStrike" cap="none" normalizeH="0" baseline="0" dirty="0">
                <a:ln>
                  <a:noFill/>
                </a:ln>
                <a:solidFill>
                  <a:schemeClr val="tx1"/>
                </a:solidFill>
                <a:effectLst/>
                <a:latin typeface="+mn-lt"/>
              </a:rPr>
              <a:t> </a:t>
            </a:r>
          </a:p>
        </p:txBody>
      </p:sp>
      <p:sp>
        <p:nvSpPr>
          <p:cNvPr id="11" name="TextBox 10">
            <a:extLst>
              <a:ext uri="{FF2B5EF4-FFF2-40B4-BE49-F238E27FC236}">
                <a16:creationId xmlns:a16="http://schemas.microsoft.com/office/drawing/2014/main" id="{89204DA1-AD81-265E-8BF1-313FA1616C82}"/>
              </a:ext>
            </a:extLst>
          </p:cNvPr>
          <p:cNvSpPr txBox="1"/>
          <p:nvPr/>
        </p:nvSpPr>
        <p:spPr>
          <a:xfrm>
            <a:off x="626953" y="2324215"/>
            <a:ext cx="8663424" cy="2062103"/>
          </a:xfrm>
          <a:prstGeom prst="rect">
            <a:avLst/>
          </a:prstGeom>
          <a:noFill/>
        </p:spPr>
        <p:txBody>
          <a:bodyPr wrap="square">
            <a:spAutoFit/>
          </a:bodyPr>
          <a:lstStyle/>
          <a:p>
            <a:pPr algn="just">
              <a:buFont typeface="Arial" panose="020B0604020202020204" pitchFamily="34" charset="0"/>
              <a:buChar char="•"/>
            </a:pPr>
            <a:r>
              <a:rPr lang="en-US" sz="1600" b="0" i="0" baseline="30000" dirty="0"/>
              <a:t>1</a:t>
            </a:r>
            <a:r>
              <a:rPr lang="en-US" sz="1600" b="0" i="0" dirty="0"/>
              <a:t>Faculty of Geology and </a:t>
            </a:r>
            <a:r>
              <a:rPr lang="en-US" sz="1600" b="0" i="0" dirty="0" err="1"/>
              <a:t>Geoenvironment</a:t>
            </a:r>
            <a:r>
              <a:rPr lang="en-US" sz="1600" b="0" i="0" dirty="0"/>
              <a:t> - Laboratory of Climatology and Atmospheric Environment, National &amp; </a:t>
            </a:r>
            <a:r>
              <a:rPr lang="en-US" sz="1600" b="0" i="0" dirty="0" err="1"/>
              <a:t>Kapodistrian</a:t>
            </a:r>
            <a:r>
              <a:rPr lang="en-US" sz="1600" b="0" i="0" dirty="0"/>
              <a:t> University of Athens, Athens, Greece </a:t>
            </a:r>
            <a:r>
              <a:rPr lang="en-US" sz="1600" b="0" i="0" dirty="0">
                <a:hlinkClick r:id="rId9"/>
              </a:rPr>
              <a:t>A.Chasiotis@geol.uoa.gr</a:t>
            </a:r>
            <a:r>
              <a:rPr lang="en-US" sz="1600" b="0" i="0" dirty="0"/>
              <a:t> </a:t>
            </a:r>
          </a:p>
          <a:p>
            <a:pPr algn="just">
              <a:buFont typeface="Arial" panose="020B0604020202020204" pitchFamily="34" charset="0"/>
              <a:buChar char="•"/>
            </a:pPr>
            <a:endParaRPr lang="en-US" sz="1600" b="0" i="0" dirty="0"/>
          </a:p>
          <a:p>
            <a:pPr algn="just">
              <a:buFont typeface="Arial" panose="020B0604020202020204" pitchFamily="34" charset="0"/>
              <a:buChar char="•"/>
            </a:pPr>
            <a:r>
              <a:rPr lang="en-US" sz="1600" b="0" i="0" baseline="30000" dirty="0"/>
              <a:t>2</a:t>
            </a:r>
            <a:r>
              <a:rPr lang="en-US" sz="1600" b="0" i="0" dirty="0"/>
              <a:t>Department of Electrical and Computer Engineering - Telecommunication Networks and Advanced Services (TELNAS) Laboratory, University of Western Macedonia, </a:t>
            </a:r>
            <a:r>
              <a:rPr lang="en-US" sz="1600" b="0" i="0" dirty="0" err="1"/>
              <a:t>Kozani</a:t>
            </a:r>
            <a:r>
              <a:rPr lang="en-US" sz="1600" b="0" i="0" dirty="0"/>
              <a:t>, Greece</a:t>
            </a:r>
          </a:p>
          <a:p>
            <a:pPr algn="just">
              <a:buFont typeface="Arial" panose="020B0604020202020204" pitchFamily="34" charset="0"/>
              <a:buChar char="•"/>
            </a:pPr>
            <a:endParaRPr lang="en-US" sz="1600" b="0" i="0" dirty="0"/>
          </a:p>
          <a:p>
            <a:pPr algn="just">
              <a:buFont typeface="Arial" panose="020B0604020202020204" pitchFamily="34" charset="0"/>
              <a:buChar char="•"/>
            </a:pPr>
            <a:r>
              <a:rPr lang="en-US" sz="1600" b="0" i="0" baseline="30000" dirty="0"/>
              <a:t>3</a:t>
            </a:r>
            <a:r>
              <a:rPr lang="en-US" sz="1600" b="0" i="0" dirty="0"/>
              <a:t>Department of Building and Environmental Technology - Faculty of Science and Technology, Norwegian University of Life Sciences, As, Norway</a:t>
            </a:r>
          </a:p>
        </p:txBody>
      </p:sp>
      <p:sp>
        <p:nvSpPr>
          <p:cNvPr id="15" name="TextBox 14">
            <a:extLst>
              <a:ext uri="{FF2B5EF4-FFF2-40B4-BE49-F238E27FC236}">
                <a16:creationId xmlns:a16="http://schemas.microsoft.com/office/drawing/2014/main" id="{896F1F5D-1DFE-3C7E-53F2-C62711D61B98}"/>
              </a:ext>
            </a:extLst>
          </p:cNvPr>
          <p:cNvSpPr txBox="1"/>
          <p:nvPr/>
        </p:nvSpPr>
        <p:spPr>
          <a:xfrm>
            <a:off x="5892553" y="4651659"/>
            <a:ext cx="6156664" cy="1200329"/>
          </a:xfrm>
          <a:prstGeom prst="rect">
            <a:avLst/>
          </a:prstGeom>
          <a:noFill/>
        </p:spPr>
        <p:txBody>
          <a:bodyPr wrap="square">
            <a:spAutoFit/>
          </a:bodyPr>
          <a:lstStyle/>
          <a:p>
            <a:pPr algn="l"/>
            <a:r>
              <a:rPr lang="en-US" b="0" i="0" dirty="0">
                <a:effectLst/>
              </a:rPr>
              <a:t>EGU23-10057</a:t>
            </a:r>
          </a:p>
          <a:p>
            <a:pPr algn="l"/>
            <a:r>
              <a:rPr lang="en-US" b="0" i="0" dirty="0">
                <a:effectLst/>
                <a:hlinkClick r:id="rId10"/>
              </a:rPr>
              <a:t>https://doi.org/10.5194/egusphere-egu23-10057</a:t>
            </a:r>
            <a:r>
              <a:rPr lang="en-US" b="0" i="0" dirty="0">
                <a:effectLst/>
              </a:rPr>
              <a:t> </a:t>
            </a:r>
          </a:p>
          <a:p>
            <a:pPr algn="l"/>
            <a:r>
              <a:rPr lang="en-US" b="0" i="0" dirty="0">
                <a:effectLst/>
              </a:rPr>
              <a:t>EGU General Assembly 2023</a:t>
            </a:r>
          </a:p>
          <a:p>
            <a:pPr algn="l"/>
            <a:r>
              <a:rPr lang="en-US" b="0" i="0" dirty="0">
                <a:effectLst/>
              </a:rPr>
              <a:t>© Author(s) 2023</a:t>
            </a:r>
          </a:p>
        </p:txBody>
      </p:sp>
    </p:spTree>
    <p:extLst>
      <p:ext uri="{BB962C8B-B14F-4D97-AF65-F5344CB8AC3E}">
        <p14:creationId xmlns:p14="http://schemas.microsoft.com/office/powerpoint/2010/main" val="717604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4">
            <a:extLst>
              <a:ext uri="{FF2B5EF4-FFF2-40B4-BE49-F238E27FC236}">
                <a16:creationId xmlns:a16="http://schemas.microsoft.com/office/drawing/2014/main" id="{A2C124CD-DFF5-6ECE-63C9-A261AB4F75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7780"/>
            <a:ext cx="12192000" cy="7441096"/>
          </a:xfrm>
          <a:prstGeom prst="rect">
            <a:avLst/>
          </a:prstGeom>
        </p:spPr>
      </p:pic>
      <p:sp>
        <p:nvSpPr>
          <p:cNvPr id="25" name="Rectangle: Rounded Corners 24">
            <a:extLst>
              <a:ext uri="{FF2B5EF4-FFF2-40B4-BE49-F238E27FC236}">
                <a16:creationId xmlns:a16="http://schemas.microsoft.com/office/drawing/2014/main" id="{9A310F6F-37E3-5775-E790-5E93C0A6518B}"/>
              </a:ext>
            </a:extLst>
          </p:cNvPr>
          <p:cNvSpPr/>
          <p:nvPr/>
        </p:nvSpPr>
        <p:spPr>
          <a:xfrm>
            <a:off x="4452937" y="68232"/>
            <a:ext cx="3286125" cy="57541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Project’s scope</a:t>
            </a:r>
            <a:endParaRPr lang="el-GR" dirty="0"/>
          </a:p>
        </p:txBody>
      </p:sp>
      <p:sp>
        <p:nvSpPr>
          <p:cNvPr id="26" name="TextBox 25">
            <a:extLst>
              <a:ext uri="{FF2B5EF4-FFF2-40B4-BE49-F238E27FC236}">
                <a16:creationId xmlns:a16="http://schemas.microsoft.com/office/drawing/2014/main" id="{8B178D40-4C01-FD10-AC47-923D332C91F5}"/>
              </a:ext>
            </a:extLst>
          </p:cNvPr>
          <p:cNvSpPr txBox="1"/>
          <p:nvPr/>
        </p:nvSpPr>
        <p:spPr>
          <a:xfrm>
            <a:off x="2487986" y="685799"/>
            <a:ext cx="7960939" cy="646331"/>
          </a:xfrm>
          <a:prstGeom prst="rect">
            <a:avLst/>
          </a:prstGeom>
          <a:noFill/>
        </p:spPr>
        <p:txBody>
          <a:bodyPr wrap="square" rtlCol="0">
            <a:spAutoFit/>
          </a:bodyPr>
          <a:lstStyle/>
          <a:p>
            <a:r>
              <a:rPr lang="en-US" b="1" dirty="0"/>
              <a:t>Smart green system </a:t>
            </a:r>
            <a:r>
              <a:rPr lang="en-US" dirty="0"/>
              <a:t>to control water leakage and monitor drinking water quality in the water supply system of </a:t>
            </a:r>
            <a:r>
              <a:rPr lang="en-US" dirty="0" err="1"/>
              <a:t>Paramythia</a:t>
            </a:r>
            <a:r>
              <a:rPr lang="en-US" dirty="0"/>
              <a:t> city (in northwest Greece).</a:t>
            </a:r>
          </a:p>
        </p:txBody>
      </p:sp>
      <p:sp>
        <p:nvSpPr>
          <p:cNvPr id="27" name="TextBox 26">
            <a:extLst>
              <a:ext uri="{FF2B5EF4-FFF2-40B4-BE49-F238E27FC236}">
                <a16:creationId xmlns:a16="http://schemas.microsoft.com/office/drawing/2014/main" id="{20E66687-7753-DC64-2640-BC1F5C4CD5C3}"/>
              </a:ext>
            </a:extLst>
          </p:cNvPr>
          <p:cNvSpPr txBox="1"/>
          <p:nvPr/>
        </p:nvSpPr>
        <p:spPr>
          <a:xfrm>
            <a:off x="1792661" y="1587346"/>
            <a:ext cx="8993125" cy="3139321"/>
          </a:xfrm>
          <a:prstGeom prst="rect">
            <a:avLst/>
          </a:prstGeom>
          <a:noFill/>
        </p:spPr>
        <p:txBody>
          <a:bodyPr wrap="square" rtlCol="0">
            <a:spAutoFit/>
          </a:bodyPr>
          <a:lstStyle/>
          <a:p>
            <a:pPr marL="285750" indent="-285750" algn="just">
              <a:buFont typeface="Arial" panose="020B0604020202020204" pitchFamily="34" charset="0"/>
              <a:buChar char="•"/>
            </a:pPr>
            <a:r>
              <a:rPr lang="en-GB" sz="1800" dirty="0">
                <a:effectLst/>
                <a:latin typeface="Times New Roman" panose="02020603050405020304" pitchFamily="18" charset="0"/>
                <a:ea typeface="Times New Roman" panose="02020603050405020304" pitchFamily="18" charset="0"/>
              </a:rPr>
              <a:t>(a) an Internet-of-things (IoT) system comprising three local control stations, installed in selected parts of the water supply network, monitoring water quantity and quality parameters in real time</a:t>
            </a:r>
          </a:p>
          <a:p>
            <a:pPr marL="285750" indent="-285750" algn="just">
              <a:buFont typeface="Arial" panose="020B0604020202020204" pitchFamily="34" charset="0"/>
              <a:buChar char="•"/>
            </a:pPr>
            <a:endParaRPr lang="en-GB" sz="1800" dirty="0">
              <a:effectLst/>
              <a:latin typeface="Times New Roman" panose="02020603050405020304" pitchFamily="18" charset="0"/>
              <a:ea typeface="Times New Roman" panose="02020603050405020304" pitchFamily="18" charset="0"/>
            </a:endParaRPr>
          </a:p>
          <a:p>
            <a:pPr marL="285750" indent="-285750" algn="just">
              <a:buFont typeface="Arial" panose="020B0604020202020204" pitchFamily="34" charset="0"/>
              <a:buChar char="•"/>
            </a:pPr>
            <a:r>
              <a:rPr lang="en-GB" sz="1800" dirty="0">
                <a:effectLst/>
                <a:latin typeface="Times New Roman" panose="02020603050405020304" pitchFamily="18" charset="0"/>
                <a:ea typeface="Times New Roman" panose="02020603050405020304" pitchFamily="18" charset="0"/>
              </a:rPr>
              <a:t>(b) the hydraulic simulation model of the water supply system of </a:t>
            </a:r>
            <a:r>
              <a:rPr lang="en-GB" sz="1800" dirty="0" err="1">
                <a:effectLst/>
                <a:latin typeface="Times New Roman" panose="02020603050405020304" pitchFamily="18" charset="0"/>
                <a:ea typeface="Times New Roman" panose="02020603050405020304" pitchFamily="18" charset="0"/>
              </a:rPr>
              <a:t>Paramythia</a:t>
            </a:r>
            <a:r>
              <a:rPr lang="el-GR" sz="180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city closed network</a:t>
            </a:r>
            <a:endParaRPr lang="en-GB" sz="1800" dirty="0">
              <a:effectLst/>
              <a:latin typeface="Times New Roman" panose="02020603050405020304" pitchFamily="18" charset="0"/>
              <a:ea typeface="Times New Roman" panose="02020603050405020304" pitchFamily="18" charset="0"/>
            </a:endParaRPr>
          </a:p>
          <a:p>
            <a:pPr marL="285750" indent="-285750" algn="just">
              <a:buFont typeface="Arial" panose="020B0604020202020204" pitchFamily="34" charset="0"/>
              <a:buChar char="•"/>
            </a:pPr>
            <a:endParaRPr lang="en-GB" dirty="0">
              <a:latin typeface="Times New Roman" panose="02020603050405020304" pitchFamily="18" charset="0"/>
              <a:ea typeface="Times New Roman" panose="02020603050405020304" pitchFamily="18" charset="0"/>
            </a:endParaRPr>
          </a:p>
          <a:p>
            <a:pPr marL="285750" indent="-285750" algn="just">
              <a:buFont typeface="Arial" panose="020B0604020202020204" pitchFamily="34" charset="0"/>
              <a:buChar char="•"/>
            </a:pPr>
            <a:r>
              <a:rPr lang="en-GB" sz="1800" dirty="0">
                <a:effectLst/>
                <a:latin typeface="Times New Roman" panose="02020603050405020304" pitchFamily="18" charset="0"/>
                <a:ea typeface="Times New Roman" panose="02020603050405020304" pitchFamily="18" charset="0"/>
              </a:rPr>
              <a:t>(c) a virtual sensors system, which will be used for water quality prediction</a:t>
            </a:r>
          </a:p>
          <a:p>
            <a:pPr marL="285750" indent="-285750" algn="just">
              <a:buFont typeface="Arial" panose="020B0604020202020204" pitchFamily="34" charset="0"/>
              <a:buChar char="•"/>
            </a:pPr>
            <a:endParaRPr lang="en-GB" sz="1800" dirty="0">
              <a:effectLst/>
              <a:latin typeface="Times New Roman" panose="02020603050405020304" pitchFamily="18" charset="0"/>
              <a:ea typeface="Times New Roman" panose="02020603050405020304" pitchFamily="18" charset="0"/>
            </a:endParaRPr>
          </a:p>
          <a:p>
            <a:pPr marL="285750" indent="-285750" algn="just">
              <a:buFont typeface="Arial" panose="020B0604020202020204" pitchFamily="34" charset="0"/>
              <a:buChar char="•"/>
            </a:pPr>
            <a:r>
              <a:rPr lang="en-GB" sz="1800" dirty="0">
                <a:effectLst/>
                <a:latin typeface="Times New Roman" panose="02020603050405020304" pitchFamily="18" charset="0"/>
                <a:ea typeface="Times New Roman" panose="02020603050405020304" pitchFamily="18" charset="0"/>
              </a:rPr>
              <a:t>(d) a Decision Support System (DSS) for leakage detection and optimal management of water supply system parameters in an automated manner</a:t>
            </a:r>
            <a:endParaRPr lang="el-GR" dirty="0"/>
          </a:p>
        </p:txBody>
      </p:sp>
      <p:sp>
        <p:nvSpPr>
          <p:cNvPr id="28" name="Arrow: Right 27">
            <a:extLst>
              <a:ext uri="{FF2B5EF4-FFF2-40B4-BE49-F238E27FC236}">
                <a16:creationId xmlns:a16="http://schemas.microsoft.com/office/drawing/2014/main" id="{B1C81CC2-5208-EAD2-89E8-78BFD7A4B2E0}"/>
              </a:ext>
            </a:extLst>
          </p:cNvPr>
          <p:cNvSpPr/>
          <p:nvPr/>
        </p:nvSpPr>
        <p:spPr>
          <a:xfrm>
            <a:off x="1590675" y="790575"/>
            <a:ext cx="781050" cy="3619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3" name="Picture 2">
            <a:extLst>
              <a:ext uri="{FF2B5EF4-FFF2-40B4-BE49-F238E27FC236}">
                <a16:creationId xmlns:a16="http://schemas.microsoft.com/office/drawing/2014/main" id="{3E997368-DB3F-97D9-419F-C14D273547CF}"/>
              </a:ext>
            </a:extLst>
          </p:cNvPr>
          <p:cNvPicPr>
            <a:picLocks noChangeAspect="1"/>
          </p:cNvPicPr>
          <p:nvPr/>
        </p:nvPicPr>
        <p:blipFill>
          <a:blip r:embed="rId3"/>
          <a:stretch>
            <a:fillRect/>
          </a:stretch>
        </p:blipFill>
        <p:spPr>
          <a:xfrm>
            <a:off x="131653" y="6031088"/>
            <a:ext cx="1107875" cy="784745"/>
          </a:xfrm>
          <a:prstGeom prst="rect">
            <a:avLst/>
          </a:prstGeom>
        </p:spPr>
      </p:pic>
      <p:pic>
        <p:nvPicPr>
          <p:cNvPr id="6" name="Picture 5">
            <a:extLst>
              <a:ext uri="{FF2B5EF4-FFF2-40B4-BE49-F238E27FC236}">
                <a16:creationId xmlns:a16="http://schemas.microsoft.com/office/drawing/2014/main" id="{B888585B-808C-68FC-FDA5-D63FEACE108D}"/>
              </a:ext>
            </a:extLst>
          </p:cNvPr>
          <p:cNvPicPr>
            <a:picLocks noChangeAspect="1"/>
          </p:cNvPicPr>
          <p:nvPr/>
        </p:nvPicPr>
        <p:blipFill>
          <a:blip r:embed="rId4"/>
          <a:stretch>
            <a:fillRect/>
          </a:stretch>
        </p:blipFill>
        <p:spPr>
          <a:xfrm>
            <a:off x="1371181" y="6104989"/>
            <a:ext cx="1871663" cy="681038"/>
          </a:xfrm>
          <a:prstGeom prst="rect">
            <a:avLst/>
          </a:prstGeom>
        </p:spPr>
      </p:pic>
      <p:pic>
        <p:nvPicPr>
          <p:cNvPr id="8" name="Picture 7">
            <a:extLst>
              <a:ext uri="{FF2B5EF4-FFF2-40B4-BE49-F238E27FC236}">
                <a16:creationId xmlns:a16="http://schemas.microsoft.com/office/drawing/2014/main" id="{093FB106-0FA6-999F-02FB-0073304C03DB}"/>
              </a:ext>
            </a:extLst>
          </p:cNvPr>
          <p:cNvPicPr>
            <a:picLocks noChangeAspect="1"/>
          </p:cNvPicPr>
          <p:nvPr/>
        </p:nvPicPr>
        <p:blipFill>
          <a:blip r:embed="rId5"/>
          <a:stretch>
            <a:fillRect/>
          </a:stretch>
        </p:blipFill>
        <p:spPr>
          <a:xfrm>
            <a:off x="3374497" y="6104989"/>
            <a:ext cx="2147888" cy="733425"/>
          </a:xfrm>
          <a:prstGeom prst="rect">
            <a:avLst/>
          </a:prstGeom>
        </p:spPr>
      </p:pic>
      <p:pic>
        <p:nvPicPr>
          <p:cNvPr id="10" name="Picture 9">
            <a:extLst>
              <a:ext uri="{FF2B5EF4-FFF2-40B4-BE49-F238E27FC236}">
                <a16:creationId xmlns:a16="http://schemas.microsoft.com/office/drawing/2014/main" id="{65F36F05-F59C-1ECE-AF0B-05FE2B225F57}"/>
              </a:ext>
            </a:extLst>
          </p:cNvPr>
          <p:cNvPicPr>
            <a:picLocks noChangeAspect="1"/>
          </p:cNvPicPr>
          <p:nvPr/>
        </p:nvPicPr>
        <p:blipFill>
          <a:blip r:embed="rId6"/>
          <a:stretch>
            <a:fillRect/>
          </a:stretch>
        </p:blipFill>
        <p:spPr>
          <a:xfrm>
            <a:off x="5654038" y="6070904"/>
            <a:ext cx="2720554" cy="758925"/>
          </a:xfrm>
          <a:prstGeom prst="rect">
            <a:avLst/>
          </a:prstGeom>
        </p:spPr>
      </p:pic>
      <p:pic>
        <p:nvPicPr>
          <p:cNvPr id="12" name="Picture 11">
            <a:extLst>
              <a:ext uri="{FF2B5EF4-FFF2-40B4-BE49-F238E27FC236}">
                <a16:creationId xmlns:a16="http://schemas.microsoft.com/office/drawing/2014/main" id="{DD581D3C-0FA1-2517-6047-A399178E26EC}"/>
              </a:ext>
            </a:extLst>
          </p:cNvPr>
          <p:cNvPicPr>
            <a:picLocks noChangeAspect="1"/>
          </p:cNvPicPr>
          <p:nvPr/>
        </p:nvPicPr>
        <p:blipFill>
          <a:blip r:embed="rId7"/>
          <a:stretch>
            <a:fillRect/>
          </a:stretch>
        </p:blipFill>
        <p:spPr>
          <a:xfrm>
            <a:off x="8499187" y="6174094"/>
            <a:ext cx="2286599" cy="542827"/>
          </a:xfrm>
          <a:prstGeom prst="rect">
            <a:avLst/>
          </a:prstGeom>
        </p:spPr>
      </p:pic>
      <p:pic>
        <p:nvPicPr>
          <p:cNvPr id="13" name="Picture 12">
            <a:extLst>
              <a:ext uri="{FF2B5EF4-FFF2-40B4-BE49-F238E27FC236}">
                <a16:creationId xmlns:a16="http://schemas.microsoft.com/office/drawing/2014/main" id="{E104C329-89D3-2C12-36E8-A32A5F379DF6}"/>
              </a:ext>
            </a:extLst>
          </p:cNvPr>
          <p:cNvPicPr>
            <a:picLocks noChangeAspect="1"/>
          </p:cNvPicPr>
          <p:nvPr/>
        </p:nvPicPr>
        <p:blipFill>
          <a:blip r:embed="rId8"/>
          <a:stretch>
            <a:fillRect/>
          </a:stretch>
        </p:blipFill>
        <p:spPr>
          <a:xfrm>
            <a:off x="131653" y="2493"/>
            <a:ext cx="990600" cy="971550"/>
          </a:xfrm>
          <a:prstGeom prst="rect">
            <a:avLst/>
          </a:prstGeom>
        </p:spPr>
      </p:pic>
    </p:spTree>
    <p:extLst>
      <p:ext uri="{BB962C8B-B14F-4D97-AF65-F5344CB8AC3E}">
        <p14:creationId xmlns:p14="http://schemas.microsoft.com/office/powerpoint/2010/main" val="131420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E7F0A3D0-6B58-7BF8-E19C-69EE849C7E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7785"/>
            <a:ext cx="12192000" cy="7441096"/>
          </a:xfrm>
          <a:prstGeom prst="rect">
            <a:avLst/>
          </a:prstGeom>
        </p:spPr>
      </p:pic>
      <p:pic>
        <p:nvPicPr>
          <p:cNvPr id="4" name="Picture 3">
            <a:extLst>
              <a:ext uri="{FF2B5EF4-FFF2-40B4-BE49-F238E27FC236}">
                <a16:creationId xmlns:a16="http://schemas.microsoft.com/office/drawing/2014/main" id="{6388E276-7AB0-611E-0E77-B33B09B4087B}"/>
              </a:ext>
            </a:extLst>
          </p:cNvPr>
          <p:cNvPicPr>
            <a:picLocks noChangeAspect="1"/>
          </p:cNvPicPr>
          <p:nvPr/>
        </p:nvPicPr>
        <p:blipFill>
          <a:blip r:embed="rId3"/>
          <a:stretch>
            <a:fillRect/>
          </a:stretch>
        </p:blipFill>
        <p:spPr>
          <a:xfrm>
            <a:off x="131653" y="6031083"/>
            <a:ext cx="1107875" cy="784745"/>
          </a:xfrm>
          <a:prstGeom prst="rect">
            <a:avLst/>
          </a:prstGeom>
        </p:spPr>
      </p:pic>
      <p:pic>
        <p:nvPicPr>
          <p:cNvPr id="7" name="Picture 6">
            <a:extLst>
              <a:ext uri="{FF2B5EF4-FFF2-40B4-BE49-F238E27FC236}">
                <a16:creationId xmlns:a16="http://schemas.microsoft.com/office/drawing/2014/main" id="{6067ED20-34B4-043C-9DC3-9C62FD434D21}"/>
              </a:ext>
            </a:extLst>
          </p:cNvPr>
          <p:cNvPicPr>
            <a:picLocks noChangeAspect="1"/>
          </p:cNvPicPr>
          <p:nvPr/>
        </p:nvPicPr>
        <p:blipFill>
          <a:blip r:embed="rId4"/>
          <a:stretch>
            <a:fillRect/>
          </a:stretch>
        </p:blipFill>
        <p:spPr>
          <a:xfrm>
            <a:off x="1371181" y="6104984"/>
            <a:ext cx="1871663" cy="681038"/>
          </a:xfrm>
          <a:prstGeom prst="rect">
            <a:avLst/>
          </a:prstGeom>
        </p:spPr>
      </p:pic>
      <p:pic>
        <p:nvPicPr>
          <p:cNvPr id="9" name="Picture 8">
            <a:extLst>
              <a:ext uri="{FF2B5EF4-FFF2-40B4-BE49-F238E27FC236}">
                <a16:creationId xmlns:a16="http://schemas.microsoft.com/office/drawing/2014/main" id="{88140665-1AEE-811B-9ECA-A5F9CEDCDAE3}"/>
              </a:ext>
            </a:extLst>
          </p:cNvPr>
          <p:cNvPicPr>
            <a:picLocks noChangeAspect="1"/>
          </p:cNvPicPr>
          <p:nvPr/>
        </p:nvPicPr>
        <p:blipFill>
          <a:blip r:embed="rId5"/>
          <a:stretch>
            <a:fillRect/>
          </a:stretch>
        </p:blipFill>
        <p:spPr>
          <a:xfrm>
            <a:off x="3374497" y="6104984"/>
            <a:ext cx="2147888" cy="733425"/>
          </a:xfrm>
          <a:prstGeom prst="rect">
            <a:avLst/>
          </a:prstGeom>
        </p:spPr>
      </p:pic>
      <p:pic>
        <p:nvPicPr>
          <p:cNvPr id="11" name="Picture 10">
            <a:extLst>
              <a:ext uri="{FF2B5EF4-FFF2-40B4-BE49-F238E27FC236}">
                <a16:creationId xmlns:a16="http://schemas.microsoft.com/office/drawing/2014/main" id="{0A8B68A8-5AA5-B731-883D-9934F22510F9}"/>
              </a:ext>
            </a:extLst>
          </p:cNvPr>
          <p:cNvPicPr>
            <a:picLocks noChangeAspect="1"/>
          </p:cNvPicPr>
          <p:nvPr/>
        </p:nvPicPr>
        <p:blipFill>
          <a:blip r:embed="rId6"/>
          <a:stretch>
            <a:fillRect/>
          </a:stretch>
        </p:blipFill>
        <p:spPr>
          <a:xfrm>
            <a:off x="5654038" y="6070899"/>
            <a:ext cx="2720554" cy="758925"/>
          </a:xfrm>
          <a:prstGeom prst="rect">
            <a:avLst/>
          </a:prstGeom>
        </p:spPr>
      </p:pic>
      <p:pic>
        <p:nvPicPr>
          <p:cNvPr id="14" name="Picture 13">
            <a:extLst>
              <a:ext uri="{FF2B5EF4-FFF2-40B4-BE49-F238E27FC236}">
                <a16:creationId xmlns:a16="http://schemas.microsoft.com/office/drawing/2014/main" id="{7F4C6EC2-E73A-64E9-DBBA-F285C8E3468C}"/>
              </a:ext>
            </a:extLst>
          </p:cNvPr>
          <p:cNvPicPr>
            <a:picLocks noChangeAspect="1"/>
          </p:cNvPicPr>
          <p:nvPr/>
        </p:nvPicPr>
        <p:blipFill>
          <a:blip r:embed="rId7"/>
          <a:stretch>
            <a:fillRect/>
          </a:stretch>
        </p:blipFill>
        <p:spPr>
          <a:xfrm>
            <a:off x="8499187" y="6174089"/>
            <a:ext cx="2286599" cy="542827"/>
          </a:xfrm>
          <a:prstGeom prst="rect">
            <a:avLst/>
          </a:prstGeom>
        </p:spPr>
      </p:pic>
      <p:pic>
        <p:nvPicPr>
          <p:cNvPr id="16" name="Picture 15">
            <a:extLst>
              <a:ext uri="{FF2B5EF4-FFF2-40B4-BE49-F238E27FC236}">
                <a16:creationId xmlns:a16="http://schemas.microsoft.com/office/drawing/2014/main" id="{97460A8F-3C8F-6B03-E5D8-EA629FB2DCFD}"/>
              </a:ext>
            </a:extLst>
          </p:cNvPr>
          <p:cNvPicPr>
            <a:picLocks noChangeAspect="1"/>
          </p:cNvPicPr>
          <p:nvPr/>
        </p:nvPicPr>
        <p:blipFill>
          <a:blip r:embed="rId8"/>
          <a:stretch>
            <a:fillRect/>
          </a:stretch>
        </p:blipFill>
        <p:spPr>
          <a:xfrm>
            <a:off x="131653" y="2504"/>
            <a:ext cx="990600" cy="971550"/>
          </a:xfrm>
          <a:prstGeom prst="rect">
            <a:avLst/>
          </a:prstGeom>
        </p:spPr>
      </p:pic>
      <p:sp>
        <p:nvSpPr>
          <p:cNvPr id="25" name="Rectangle: Rounded Corners 24">
            <a:extLst>
              <a:ext uri="{FF2B5EF4-FFF2-40B4-BE49-F238E27FC236}">
                <a16:creationId xmlns:a16="http://schemas.microsoft.com/office/drawing/2014/main" id="{9A310F6F-37E3-5775-E790-5E93C0A6518B}"/>
              </a:ext>
            </a:extLst>
          </p:cNvPr>
          <p:cNvSpPr/>
          <p:nvPr/>
        </p:nvSpPr>
        <p:spPr>
          <a:xfrm>
            <a:off x="4452937" y="121497"/>
            <a:ext cx="3286125" cy="57541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DSS</a:t>
            </a:r>
            <a:endParaRPr lang="el-GR" dirty="0"/>
          </a:p>
        </p:txBody>
      </p:sp>
      <p:sp>
        <p:nvSpPr>
          <p:cNvPr id="26" name="TextBox 25">
            <a:extLst>
              <a:ext uri="{FF2B5EF4-FFF2-40B4-BE49-F238E27FC236}">
                <a16:creationId xmlns:a16="http://schemas.microsoft.com/office/drawing/2014/main" id="{8B178D40-4C01-FD10-AC47-923D332C91F5}"/>
              </a:ext>
            </a:extLst>
          </p:cNvPr>
          <p:cNvSpPr txBox="1"/>
          <p:nvPr/>
        </p:nvSpPr>
        <p:spPr>
          <a:xfrm>
            <a:off x="2487986" y="783193"/>
            <a:ext cx="8297800" cy="369332"/>
          </a:xfrm>
          <a:prstGeom prst="rect">
            <a:avLst/>
          </a:prstGeom>
          <a:noFill/>
        </p:spPr>
        <p:txBody>
          <a:bodyPr wrap="square" rtlCol="0">
            <a:spAutoFit/>
          </a:bodyPr>
          <a:lstStyle/>
          <a:p>
            <a:r>
              <a:rPr lang="en-US" dirty="0"/>
              <a:t>Decision Support System combined with on-line hydraulic model for leakage detection.</a:t>
            </a:r>
          </a:p>
        </p:txBody>
      </p:sp>
      <p:sp>
        <p:nvSpPr>
          <p:cNvPr id="27" name="TextBox 26">
            <a:extLst>
              <a:ext uri="{FF2B5EF4-FFF2-40B4-BE49-F238E27FC236}">
                <a16:creationId xmlns:a16="http://schemas.microsoft.com/office/drawing/2014/main" id="{20E66687-7753-DC64-2640-BC1F5C4CD5C3}"/>
              </a:ext>
            </a:extLst>
          </p:cNvPr>
          <p:cNvSpPr txBox="1"/>
          <p:nvPr/>
        </p:nvSpPr>
        <p:spPr>
          <a:xfrm>
            <a:off x="1792661" y="1587346"/>
            <a:ext cx="8993125" cy="3416320"/>
          </a:xfrm>
          <a:prstGeom prst="rect">
            <a:avLst/>
          </a:prstGeom>
          <a:noFill/>
        </p:spPr>
        <p:txBody>
          <a:bodyPr wrap="square" rtlCol="0">
            <a:spAutoFit/>
          </a:bodyPr>
          <a:lstStyle/>
          <a:p>
            <a:pPr marL="285750" indent="-285750" algn="jus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The DSS will detect and locate water leakages within the DMA zone and inform the operators for excessive values in drinking water quality parameters</a:t>
            </a:r>
          </a:p>
          <a:p>
            <a:pPr marL="285750" indent="-285750" algn="just">
              <a:buFont typeface="Arial" panose="020B0604020202020204" pitchFamily="34" charset="0"/>
              <a:buChar char="•"/>
            </a:pPr>
            <a:endParaRPr lang="en-GB" sz="1800" dirty="0">
              <a:effectLst/>
              <a:latin typeface="Times New Roman" panose="02020603050405020304" pitchFamily="18" charset="0"/>
              <a:ea typeface="Times New Roman" panose="02020603050405020304" pitchFamily="18" charset="0"/>
            </a:endParaRPr>
          </a:p>
          <a:p>
            <a:pPr marL="285750" indent="-285750" algn="jus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The DSS will use as inputs the data from the IoT system, will interact with the hydraulic simulation model, and obtain the water quality data from the virtual sensors</a:t>
            </a:r>
            <a:endParaRPr lang="en-GB" sz="1800" dirty="0">
              <a:effectLst/>
              <a:latin typeface="Times New Roman" panose="02020603050405020304" pitchFamily="18" charset="0"/>
              <a:ea typeface="Times New Roman" panose="02020603050405020304" pitchFamily="18" charset="0"/>
            </a:endParaRPr>
          </a:p>
          <a:p>
            <a:pPr marL="285750" indent="-285750" algn="just">
              <a:buFont typeface="Arial" panose="020B0604020202020204" pitchFamily="34" charset="0"/>
              <a:buChar char="•"/>
            </a:pPr>
            <a:endParaRPr lang="en-GB" dirty="0">
              <a:latin typeface="Times New Roman" panose="02020603050405020304" pitchFamily="18" charset="0"/>
              <a:ea typeface="Times New Roman" panose="02020603050405020304" pitchFamily="18" charset="0"/>
            </a:endParaRPr>
          </a:p>
          <a:p>
            <a:pPr marL="285750" indent="-285750" algn="jus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All these data will be processed by the DSS logic in the backend subsystem</a:t>
            </a:r>
          </a:p>
          <a:p>
            <a:pPr marL="285750" indent="-285750" algn="just">
              <a:buFont typeface="Arial" panose="020B0604020202020204" pitchFamily="34" charset="0"/>
              <a:buChar char="•"/>
            </a:pPr>
            <a:endParaRPr lang="en-GB" sz="1800" dirty="0">
              <a:effectLst/>
              <a:latin typeface="Times New Roman" panose="02020603050405020304" pitchFamily="18" charset="0"/>
              <a:ea typeface="Times New Roman" panose="02020603050405020304" pitchFamily="18" charset="0"/>
            </a:endParaRPr>
          </a:p>
          <a:p>
            <a:pPr marL="285750" indent="-285750" algn="jus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The IoT and the hydraulic simulation data, based on the digital twin of the water supply system, are used for the calculation of specific performance indicators (PIs) related to water leakage, such as well-known IWA indicators: water losses per Km of pipes or per connection, real losses per Km of pipes or per connection, ILI, </a:t>
            </a:r>
            <a:r>
              <a:rPr lang="en-US" sz="1800" dirty="0" err="1">
                <a:effectLst/>
                <a:latin typeface="Times New Roman" panose="02020603050405020304" pitchFamily="18" charset="0"/>
                <a:ea typeface="Times New Roman" panose="02020603050405020304" pitchFamily="18" charset="0"/>
              </a:rPr>
              <a:t>etc</a:t>
            </a:r>
            <a:endParaRPr lang="el-GR" dirty="0"/>
          </a:p>
        </p:txBody>
      </p:sp>
      <p:sp>
        <p:nvSpPr>
          <p:cNvPr id="28" name="Arrow: Right 27">
            <a:extLst>
              <a:ext uri="{FF2B5EF4-FFF2-40B4-BE49-F238E27FC236}">
                <a16:creationId xmlns:a16="http://schemas.microsoft.com/office/drawing/2014/main" id="{B1C81CC2-5208-EAD2-89E8-78BFD7A4B2E0}"/>
              </a:ext>
            </a:extLst>
          </p:cNvPr>
          <p:cNvSpPr/>
          <p:nvPr/>
        </p:nvSpPr>
        <p:spPr>
          <a:xfrm>
            <a:off x="1590675" y="790575"/>
            <a:ext cx="781050" cy="3619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540017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E7F0A3D0-6B58-7BF8-E19C-69EE849C7E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7784"/>
            <a:ext cx="12192000" cy="7441096"/>
          </a:xfrm>
          <a:prstGeom prst="rect">
            <a:avLst/>
          </a:prstGeom>
        </p:spPr>
      </p:pic>
      <p:pic>
        <p:nvPicPr>
          <p:cNvPr id="4" name="Picture 3">
            <a:extLst>
              <a:ext uri="{FF2B5EF4-FFF2-40B4-BE49-F238E27FC236}">
                <a16:creationId xmlns:a16="http://schemas.microsoft.com/office/drawing/2014/main" id="{6388E276-7AB0-611E-0E77-B33B09B4087B}"/>
              </a:ext>
            </a:extLst>
          </p:cNvPr>
          <p:cNvPicPr>
            <a:picLocks noChangeAspect="1"/>
          </p:cNvPicPr>
          <p:nvPr/>
        </p:nvPicPr>
        <p:blipFill>
          <a:blip r:embed="rId3"/>
          <a:stretch>
            <a:fillRect/>
          </a:stretch>
        </p:blipFill>
        <p:spPr>
          <a:xfrm>
            <a:off x="131653" y="6031083"/>
            <a:ext cx="1107875" cy="784745"/>
          </a:xfrm>
          <a:prstGeom prst="rect">
            <a:avLst/>
          </a:prstGeom>
        </p:spPr>
      </p:pic>
      <p:pic>
        <p:nvPicPr>
          <p:cNvPr id="7" name="Picture 6">
            <a:extLst>
              <a:ext uri="{FF2B5EF4-FFF2-40B4-BE49-F238E27FC236}">
                <a16:creationId xmlns:a16="http://schemas.microsoft.com/office/drawing/2014/main" id="{6067ED20-34B4-043C-9DC3-9C62FD434D21}"/>
              </a:ext>
            </a:extLst>
          </p:cNvPr>
          <p:cNvPicPr>
            <a:picLocks noChangeAspect="1"/>
          </p:cNvPicPr>
          <p:nvPr/>
        </p:nvPicPr>
        <p:blipFill>
          <a:blip r:embed="rId4"/>
          <a:stretch>
            <a:fillRect/>
          </a:stretch>
        </p:blipFill>
        <p:spPr>
          <a:xfrm>
            <a:off x="1371181" y="6104984"/>
            <a:ext cx="1871663" cy="681038"/>
          </a:xfrm>
          <a:prstGeom prst="rect">
            <a:avLst/>
          </a:prstGeom>
        </p:spPr>
      </p:pic>
      <p:pic>
        <p:nvPicPr>
          <p:cNvPr id="9" name="Picture 8">
            <a:extLst>
              <a:ext uri="{FF2B5EF4-FFF2-40B4-BE49-F238E27FC236}">
                <a16:creationId xmlns:a16="http://schemas.microsoft.com/office/drawing/2014/main" id="{88140665-1AEE-811B-9ECA-A5F9CEDCDAE3}"/>
              </a:ext>
            </a:extLst>
          </p:cNvPr>
          <p:cNvPicPr>
            <a:picLocks noChangeAspect="1"/>
          </p:cNvPicPr>
          <p:nvPr/>
        </p:nvPicPr>
        <p:blipFill>
          <a:blip r:embed="rId5"/>
          <a:stretch>
            <a:fillRect/>
          </a:stretch>
        </p:blipFill>
        <p:spPr>
          <a:xfrm>
            <a:off x="3374497" y="6104984"/>
            <a:ext cx="2147888" cy="733425"/>
          </a:xfrm>
          <a:prstGeom prst="rect">
            <a:avLst/>
          </a:prstGeom>
        </p:spPr>
      </p:pic>
      <p:pic>
        <p:nvPicPr>
          <p:cNvPr id="11" name="Picture 10">
            <a:extLst>
              <a:ext uri="{FF2B5EF4-FFF2-40B4-BE49-F238E27FC236}">
                <a16:creationId xmlns:a16="http://schemas.microsoft.com/office/drawing/2014/main" id="{0A8B68A8-5AA5-B731-883D-9934F22510F9}"/>
              </a:ext>
            </a:extLst>
          </p:cNvPr>
          <p:cNvPicPr>
            <a:picLocks noChangeAspect="1"/>
          </p:cNvPicPr>
          <p:nvPr/>
        </p:nvPicPr>
        <p:blipFill>
          <a:blip r:embed="rId6"/>
          <a:stretch>
            <a:fillRect/>
          </a:stretch>
        </p:blipFill>
        <p:spPr>
          <a:xfrm>
            <a:off x="5654038" y="6070899"/>
            <a:ext cx="2720554" cy="758925"/>
          </a:xfrm>
          <a:prstGeom prst="rect">
            <a:avLst/>
          </a:prstGeom>
        </p:spPr>
      </p:pic>
      <p:pic>
        <p:nvPicPr>
          <p:cNvPr id="14" name="Picture 13">
            <a:extLst>
              <a:ext uri="{FF2B5EF4-FFF2-40B4-BE49-F238E27FC236}">
                <a16:creationId xmlns:a16="http://schemas.microsoft.com/office/drawing/2014/main" id="{7F4C6EC2-E73A-64E9-DBBA-F285C8E3468C}"/>
              </a:ext>
            </a:extLst>
          </p:cNvPr>
          <p:cNvPicPr>
            <a:picLocks noChangeAspect="1"/>
          </p:cNvPicPr>
          <p:nvPr/>
        </p:nvPicPr>
        <p:blipFill>
          <a:blip r:embed="rId7"/>
          <a:stretch>
            <a:fillRect/>
          </a:stretch>
        </p:blipFill>
        <p:spPr>
          <a:xfrm>
            <a:off x="8499187" y="6174089"/>
            <a:ext cx="2286599" cy="542827"/>
          </a:xfrm>
          <a:prstGeom prst="rect">
            <a:avLst/>
          </a:prstGeom>
        </p:spPr>
      </p:pic>
      <p:pic>
        <p:nvPicPr>
          <p:cNvPr id="16" name="Picture 15">
            <a:extLst>
              <a:ext uri="{FF2B5EF4-FFF2-40B4-BE49-F238E27FC236}">
                <a16:creationId xmlns:a16="http://schemas.microsoft.com/office/drawing/2014/main" id="{97460A8F-3C8F-6B03-E5D8-EA629FB2DCFD}"/>
              </a:ext>
            </a:extLst>
          </p:cNvPr>
          <p:cNvPicPr>
            <a:picLocks noChangeAspect="1"/>
          </p:cNvPicPr>
          <p:nvPr/>
        </p:nvPicPr>
        <p:blipFill>
          <a:blip r:embed="rId8"/>
          <a:stretch>
            <a:fillRect/>
          </a:stretch>
        </p:blipFill>
        <p:spPr>
          <a:xfrm>
            <a:off x="131653" y="2493"/>
            <a:ext cx="990600" cy="971550"/>
          </a:xfrm>
          <a:prstGeom prst="rect">
            <a:avLst/>
          </a:prstGeom>
        </p:spPr>
      </p:pic>
      <p:sp>
        <p:nvSpPr>
          <p:cNvPr id="25" name="Rectangle: Rounded Corners 24">
            <a:extLst>
              <a:ext uri="{FF2B5EF4-FFF2-40B4-BE49-F238E27FC236}">
                <a16:creationId xmlns:a16="http://schemas.microsoft.com/office/drawing/2014/main" id="{9A310F6F-37E3-5775-E790-5E93C0A6518B}"/>
              </a:ext>
            </a:extLst>
          </p:cNvPr>
          <p:cNvSpPr/>
          <p:nvPr/>
        </p:nvSpPr>
        <p:spPr>
          <a:xfrm>
            <a:off x="4452937" y="121498"/>
            <a:ext cx="3286125" cy="57541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DSS</a:t>
            </a:r>
            <a:endParaRPr lang="el-GR" dirty="0"/>
          </a:p>
        </p:txBody>
      </p:sp>
      <p:sp>
        <p:nvSpPr>
          <p:cNvPr id="26" name="TextBox 25">
            <a:extLst>
              <a:ext uri="{FF2B5EF4-FFF2-40B4-BE49-F238E27FC236}">
                <a16:creationId xmlns:a16="http://schemas.microsoft.com/office/drawing/2014/main" id="{8B178D40-4C01-FD10-AC47-923D332C91F5}"/>
              </a:ext>
            </a:extLst>
          </p:cNvPr>
          <p:cNvSpPr txBox="1"/>
          <p:nvPr/>
        </p:nvSpPr>
        <p:spPr>
          <a:xfrm>
            <a:off x="2487986" y="783193"/>
            <a:ext cx="8297800" cy="369332"/>
          </a:xfrm>
          <a:prstGeom prst="rect">
            <a:avLst/>
          </a:prstGeom>
          <a:noFill/>
        </p:spPr>
        <p:txBody>
          <a:bodyPr wrap="square" rtlCol="0">
            <a:spAutoFit/>
          </a:bodyPr>
          <a:lstStyle/>
          <a:p>
            <a:r>
              <a:rPr lang="en-US" dirty="0"/>
              <a:t>Decision Support System combined with on-line hydraulic model for leakage detection.</a:t>
            </a:r>
          </a:p>
        </p:txBody>
      </p:sp>
      <p:sp>
        <p:nvSpPr>
          <p:cNvPr id="27" name="TextBox 26">
            <a:extLst>
              <a:ext uri="{FF2B5EF4-FFF2-40B4-BE49-F238E27FC236}">
                <a16:creationId xmlns:a16="http://schemas.microsoft.com/office/drawing/2014/main" id="{20E66687-7753-DC64-2640-BC1F5C4CD5C3}"/>
              </a:ext>
            </a:extLst>
          </p:cNvPr>
          <p:cNvSpPr txBox="1"/>
          <p:nvPr/>
        </p:nvSpPr>
        <p:spPr>
          <a:xfrm>
            <a:off x="1792661" y="1587346"/>
            <a:ext cx="8993125" cy="3416320"/>
          </a:xfrm>
          <a:prstGeom prst="rect">
            <a:avLst/>
          </a:prstGeom>
          <a:noFill/>
        </p:spPr>
        <p:txBody>
          <a:bodyPr wrap="square" rtlCol="0">
            <a:spAutoFit/>
          </a:bodyPr>
          <a:lstStyle/>
          <a:p>
            <a:pPr marL="285750" indent="-285750" algn="jus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Calculating the divergences between the PI values observed and the ones representing the optimal operation of the water network without leakages and setting appropriate thresholds, the DSS will detect the leakage.</a:t>
            </a:r>
          </a:p>
          <a:p>
            <a:pPr algn="just"/>
            <a:r>
              <a:rPr lang="en-US" sz="1800" dirty="0">
                <a:effectLst/>
                <a:latin typeface="Times New Roman" panose="02020603050405020304" pitchFamily="18" charset="0"/>
                <a:ea typeface="Times New Roman" panose="02020603050405020304" pitchFamily="18" charset="0"/>
              </a:rPr>
              <a:t> </a:t>
            </a:r>
          </a:p>
          <a:p>
            <a:pPr marL="285750" indent="-285750" algn="just">
              <a:buFont typeface="Arial" panose="020B0604020202020204" pitchFamily="34" charset="0"/>
              <a:buChar char="•"/>
            </a:pPr>
            <a:r>
              <a:rPr lang="en-US" dirty="0">
                <a:latin typeface="Times New Roman" panose="02020603050405020304" pitchFamily="18" charset="0"/>
                <a:ea typeface="Times New Roman" panose="02020603050405020304" pitchFamily="18" charset="0"/>
              </a:rPr>
              <a:t>S</a:t>
            </a:r>
            <a:r>
              <a:rPr lang="en-US" sz="1800" dirty="0">
                <a:effectLst/>
                <a:latin typeface="Times New Roman" panose="02020603050405020304" pitchFamily="18" charset="0"/>
                <a:ea typeface="Times New Roman" panose="02020603050405020304" pitchFamily="18" charset="0"/>
              </a:rPr>
              <a:t>everal different scenarios will run in the hydraulic simulation model, scenarios results assessment will indicate the wider region of the leakage. </a:t>
            </a:r>
          </a:p>
          <a:p>
            <a:pPr algn="just"/>
            <a:endParaRPr lang="en-US" sz="1800" dirty="0">
              <a:effectLst/>
              <a:latin typeface="Times New Roman" panose="02020603050405020304" pitchFamily="18" charset="0"/>
              <a:ea typeface="Times New Roman" panose="02020603050405020304" pitchFamily="18" charset="0"/>
            </a:endParaRPr>
          </a:p>
          <a:p>
            <a:pPr marL="285750" indent="-285750" algn="jus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The frontend subsystem of the DSS will be able to visualize the water distribution network, statistical values of water quantitative and qualitative parameters and the PIs values. </a:t>
            </a:r>
          </a:p>
          <a:p>
            <a:pPr algn="just"/>
            <a:endParaRPr lang="en-US" sz="1800" dirty="0">
              <a:effectLst/>
              <a:latin typeface="Times New Roman" panose="02020603050405020304" pitchFamily="18" charset="0"/>
              <a:ea typeface="Times New Roman" panose="02020603050405020304" pitchFamily="18" charset="0"/>
            </a:endParaRPr>
          </a:p>
          <a:p>
            <a:pPr marL="285750" indent="-285750" algn="jus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The DSS will be able to provide alarms in cases of leakage or exceedance of water quality parameters’ values and it will show the leakage location in a map. </a:t>
            </a:r>
          </a:p>
        </p:txBody>
      </p:sp>
      <p:sp>
        <p:nvSpPr>
          <p:cNvPr id="28" name="Arrow: Right 27">
            <a:extLst>
              <a:ext uri="{FF2B5EF4-FFF2-40B4-BE49-F238E27FC236}">
                <a16:creationId xmlns:a16="http://schemas.microsoft.com/office/drawing/2014/main" id="{B1C81CC2-5208-EAD2-89E8-78BFD7A4B2E0}"/>
              </a:ext>
            </a:extLst>
          </p:cNvPr>
          <p:cNvSpPr/>
          <p:nvPr/>
        </p:nvSpPr>
        <p:spPr>
          <a:xfrm>
            <a:off x="1590675" y="790575"/>
            <a:ext cx="781050" cy="3619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366139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E7F0A3D0-6B58-7BF8-E19C-69EE849C7E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7788"/>
            <a:ext cx="12192000" cy="7441096"/>
          </a:xfrm>
          <a:prstGeom prst="rect">
            <a:avLst/>
          </a:prstGeom>
        </p:spPr>
      </p:pic>
      <p:pic>
        <p:nvPicPr>
          <p:cNvPr id="4" name="Picture 3">
            <a:extLst>
              <a:ext uri="{FF2B5EF4-FFF2-40B4-BE49-F238E27FC236}">
                <a16:creationId xmlns:a16="http://schemas.microsoft.com/office/drawing/2014/main" id="{6388E276-7AB0-611E-0E77-B33B09B4087B}"/>
              </a:ext>
            </a:extLst>
          </p:cNvPr>
          <p:cNvPicPr>
            <a:picLocks noChangeAspect="1"/>
          </p:cNvPicPr>
          <p:nvPr/>
        </p:nvPicPr>
        <p:blipFill>
          <a:blip r:embed="rId3"/>
          <a:stretch>
            <a:fillRect/>
          </a:stretch>
        </p:blipFill>
        <p:spPr>
          <a:xfrm>
            <a:off x="131653" y="6031083"/>
            <a:ext cx="1107875" cy="784745"/>
          </a:xfrm>
          <a:prstGeom prst="rect">
            <a:avLst/>
          </a:prstGeom>
        </p:spPr>
      </p:pic>
      <p:pic>
        <p:nvPicPr>
          <p:cNvPr id="7" name="Picture 6">
            <a:extLst>
              <a:ext uri="{FF2B5EF4-FFF2-40B4-BE49-F238E27FC236}">
                <a16:creationId xmlns:a16="http://schemas.microsoft.com/office/drawing/2014/main" id="{6067ED20-34B4-043C-9DC3-9C62FD434D21}"/>
              </a:ext>
            </a:extLst>
          </p:cNvPr>
          <p:cNvPicPr>
            <a:picLocks noChangeAspect="1"/>
          </p:cNvPicPr>
          <p:nvPr/>
        </p:nvPicPr>
        <p:blipFill>
          <a:blip r:embed="rId4"/>
          <a:stretch>
            <a:fillRect/>
          </a:stretch>
        </p:blipFill>
        <p:spPr>
          <a:xfrm>
            <a:off x="1371181" y="6104984"/>
            <a:ext cx="1871663" cy="681038"/>
          </a:xfrm>
          <a:prstGeom prst="rect">
            <a:avLst/>
          </a:prstGeom>
        </p:spPr>
      </p:pic>
      <p:pic>
        <p:nvPicPr>
          <p:cNvPr id="9" name="Picture 8">
            <a:extLst>
              <a:ext uri="{FF2B5EF4-FFF2-40B4-BE49-F238E27FC236}">
                <a16:creationId xmlns:a16="http://schemas.microsoft.com/office/drawing/2014/main" id="{88140665-1AEE-811B-9ECA-A5F9CEDCDAE3}"/>
              </a:ext>
            </a:extLst>
          </p:cNvPr>
          <p:cNvPicPr>
            <a:picLocks noChangeAspect="1"/>
          </p:cNvPicPr>
          <p:nvPr/>
        </p:nvPicPr>
        <p:blipFill>
          <a:blip r:embed="rId5"/>
          <a:stretch>
            <a:fillRect/>
          </a:stretch>
        </p:blipFill>
        <p:spPr>
          <a:xfrm>
            <a:off x="3374497" y="6104984"/>
            <a:ext cx="2147888" cy="733425"/>
          </a:xfrm>
          <a:prstGeom prst="rect">
            <a:avLst/>
          </a:prstGeom>
        </p:spPr>
      </p:pic>
      <p:pic>
        <p:nvPicPr>
          <p:cNvPr id="11" name="Picture 10">
            <a:extLst>
              <a:ext uri="{FF2B5EF4-FFF2-40B4-BE49-F238E27FC236}">
                <a16:creationId xmlns:a16="http://schemas.microsoft.com/office/drawing/2014/main" id="{0A8B68A8-5AA5-B731-883D-9934F22510F9}"/>
              </a:ext>
            </a:extLst>
          </p:cNvPr>
          <p:cNvPicPr>
            <a:picLocks noChangeAspect="1"/>
          </p:cNvPicPr>
          <p:nvPr/>
        </p:nvPicPr>
        <p:blipFill>
          <a:blip r:embed="rId6"/>
          <a:stretch>
            <a:fillRect/>
          </a:stretch>
        </p:blipFill>
        <p:spPr>
          <a:xfrm>
            <a:off x="5654038" y="6070899"/>
            <a:ext cx="2720554" cy="758925"/>
          </a:xfrm>
          <a:prstGeom prst="rect">
            <a:avLst/>
          </a:prstGeom>
        </p:spPr>
      </p:pic>
      <p:pic>
        <p:nvPicPr>
          <p:cNvPr id="14" name="Picture 13">
            <a:extLst>
              <a:ext uri="{FF2B5EF4-FFF2-40B4-BE49-F238E27FC236}">
                <a16:creationId xmlns:a16="http://schemas.microsoft.com/office/drawing/2014/main" id="{7F4C6EC2-E73A-64E9-DBBA-F285C8E3468C}"/>
              </a:ext>
            </a:extLst>
          </p:cNvPr>
          <p:cNvPicPr>
            <a:picLocks noChangeAspect="1"/>
          </p:cNvPicPr>
          <p:nvPr/>
        </p:nvPicPr>
        <p:blipFill>
          <a:blip r:embed="rId7"/>
          <a:stretch>
            <a:fillRect/>
          </a:stretch>
        </p:blipFill>
        <p:spPr>
          <a:xfrm>
            <a:off x="8499187" y="6174089"/>
            <a:ext cx="2286599" cy="542827"/>
          </a:xfrm>
          <a:prstGeom prst="rect">
            <a:avLst/>
          </a:prstGeom>
        </p:spPr>
      </p:pic>
      <p:pic>
        <p:nvPicPr>
          <p:cNvPr id="16" name="Picture 15">
            <a:extLst>
              <a:ext uri="{FF2B5EF4-FFF2-40B4-BE49-F238E27FC236}">
                <a16:creationId xmlns:a16="http://schemas.microsoft.com/office/drawing/2014/main" id="{97460A8F-3C8F-6B03-E5D8-EA629FB2DCFD}"/>
              </a:ext>
            </a:extLst>
          </p:cNvPr>
          <p:cNvPicPr>
            <a:picLocks noChangeAspect="1"/>
          </p:cNvPicPr>
          <p:nvPr/>
        </p:nvPicPr>
        <p:blipFill>
          <a:blip r:embed="rId8"/>
          <a:stretch>
            <a:fillRect/>
          </a:stretch>
        </p:blipFill>
        <p:spPr>
          <a:xfrm>
            <a:off x="131653" y="2498"/>
            <a:ext cx="990600" cy="971550"/>
          </a:xfrm>
          <a:prstGeom prst="rect">
            <a:avLst/>
          </a:prstGeom>
        </p:spPr>
      </p:pic>
      <p:pic>
        <p:nvPicPr>
          <p:cNvPr id="2" name="E9A8B5BB-9810-40DA-9B1C-D34B23B9631B">
            <a:extLst>
              <a:ext uri="{FF2B5EF4-FFF2-40B4-BE49-F238E27FC236}">
                <a16:creationId xmlns:a16="http://schemas.microsoft.com/office/drawing/2014/main" id="{159D1700-4D1C-1F74-FDB4-12373ACF7EA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41447" y="680268"/>
            <a:ext cx="7865874" cy="5157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Rounded Corners 2">
            <a:extLst>
              <a:ext uri="{FF2B5EF4-FFF2-40B4-BE49-F238E27FC236}">
                <a16:creationId xmlns:a16="http://schemas.microsoft.com/office/drawing/2014/main" id="{BE331127-4C67-7EE5-E02A-2ACE0B860D05}"/>
              </a:ext>
            </a:extLst>
          </p:cNvPr>
          <p:cNvSpPr/>
          <p:nvPr/>
        </p:nvSpPr>
        <p:spPr>
          <a:xfrm>
            <a:off x="4767262" y="36632"/>
            <a:ext cx="3286125" cy="57541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Smart Green System Architecture</a:t>
            </a:r>
            <a:endParaRPr lang="el-GR" dirty="0"/>
          </a:p>
        </p:txBody>
      </p:sp>
    </p:spTree>
    <p:extLst>
      <p:ext uri="{BB962C8B-B14F-4D97-AF65-F5344CB8AC3E}">
        <p14:creationId xmlns:p14="http://schemas.microsoft.com/office/powerpoint/2010/main" val="3069457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E7F0A3D0-6B58-7BF8-E19C-69EE849C7E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7780"/>
            <a:ext cx="12192000" cy="7441096"/>
          </a:xfrm>
          <a:prstGeom prst="rect">
            <a:avLst/>
          </a:prstGeom>
        </p:spPr>
      </p:pic>
      <p:pic>
        <p:nvPicPr>
          <p:cNvPr id="4" name="Picture 3">
            <a:extLst>
              <a:ext uri="{FF2B5EF4-FFF2-40B4-BE49-F238E27FC236}">
                <a16:creationId xmlns:a16="http://schemas.microsoft.com/office/drawing/2014/main" id="{6388E276-7AB0-611E-0E77-B33B09B4087B}"/>
              </a:ext>
            </a:extLst>
          </p:cNvPr>
          <p:cNvPicPr>
            <a:picLocks noChangeAspect="1"/>
          </p:cNvPicPr>
          <p:nvPr/>
        </p:nvPicPr>
        <p:blipFill>
          <a:blip r:embed="rId3"/>
          <a:stretch>
            <a:fillRect/>
          </a:stretch>
        </p:blipFill>
        <p:spPr>
          <a:xfrm>
            <a:off x="131653" y="6031088"/>
            <a:ext cx="1107875" cy="784745"/>
          </a:xfrm>
          <a:prstGeom prst="rect">
            <a:avLst/>
          </a:prstGeom>
        </p:spPr>
      </p:pic>
      <p:pic>
        <p:nvPicPr>
          <p:cNvPr id="7" name="Picture 6">
            <a:extLst>
              <a:ext uri="{FF2B5EF4-FFF2-40B4-BE49-F238E27FC236}">
                <a16:creationId xmlns:a16="http://schemas.microsoft.com/office/drawing/2014/main" id="{6067ED20-34B4-043C-9DC3-9C62FD434D21}"/>
              </a:ext>
            </a:extLst>
          </p:cNvPr>
          <p:cNvPicPr>
            <a:picLocks noChangeAspect="1"/>
          </p:cNvPicPr>
          <p:nvPr/>
        </p:nvPicPr>
        <p:blipFill>
          <a:blip r:embed="rId4"/>
          <a:stretch>
            <a:fillRect/>
          </a:stretch>
        </p:blipFill>
        <p:spPr>
          <a:xfrm>
            <a:off x="1371181" y="6104989"/>
            <a:ext cx="1871663" cy="681038"/>
          </a:xfrm>
          <a:prstGeom prst="rect">
            <a:avLst/>
          </a:prstGeom>
        </p:spPr>
      </p:pic>
      <p:pic>
        <p:nvPicPr>
          <p:cNvPr id="9" name="Picture 8">
            <a:extLst>
              <a:ext uri="{FF2B5EF4-FFF2-40B4-BE49-F238E27FC236}">
                <a16:creationId xmlns:a16="http://schemas.microsoft.com/office/drawing/2014/main" id="{88140665-1AEE-811B-9ECA-A5F9CEDCDAE3}"/>
              </a:ext>
            </a:extLst>
          </p:cNvPr>
          <p:cNvPicPr>
            <a:picLocks noChangeAspect="1"/>
          </p:cNvPicPr>
          <p:nvPr/>
        </p:nvPicPr>
        <p:blipFill>
          <a:blip r:embed="rId5"/>
          <a:stretch>
            <a:fillRect/>
          </a:stretch>
        </p:blipFill>
        <p:spPr>
          <a:xfrm>
            <a:off x="3374497" y="6104989"/>
            <a:ext cx="2147888" cy="733425"/>
          </a:xfrm>
          <a:prstGeom prst="rect">
            <a:avLst/>
          </a:prstGeom>
        </p:spPr>
      </p:pic>
      <p:pic>
        <p:nvPicPr>
          <p:cNvPr id="11" name="Picture 10">
            <a:extLst>
              <a:ext uri="{FF2B5EF4-FFF2-40B4-BE49-F238E27FC236}">
                <a16:creationId xmlns:a16="http://schemas.microsoft.com/office/drawing/2014/main" id="{0A8B68A8-5AA5-B731-883D-9934F22510F9}"/>
              </a:ext>
            </a:extLst>
          </p:cNvPr>
          <p:cNvPicPr>
            <a:picLocks noChangeAspect="1"/>
          </p:cNvPicPr>
          <p:nvPr/>
        </p:nvPicPr>
        <p:blipFill>
          <a:blip r:embed="rId6"/>
          <a:stretch>
            <a:fillRect/>
          </a:stretch>
        </p:blipFill>
        <p:spPr>
          <a:xfrm>
            <a:off x="5654038" y="6070904"/>
            <a:ext cx="2720554" cy="758925"/>
          </a:xfrm>
          <a:prstGeom prst="rect">
            <a:avLst/>
          </a:prstGeom>
        </p:spPr>
      </p:pic>
      <p:pic>
        <p:nvPicPr>
          <p:cNvPr id="14" name="Picture 13">
            <a:extLst>
              <a:ext uri="{FF2B5EF4-FFF2-40B4-BE49-F238E27FC236}">
                <a16:creationId xmlns:a16="http://schemas.microsoft.com/office/drawing/2014/main" id="{7F4C6EC2-E73A-64E9-DBBA-F285C8E3468C}"/>
              </a:ext>
            </a:extLst>
          </p:cNvPr>
          <p:cNvPicPr>
            <a:picLocks noChangeAspect="1"/>
          </p:cNvPicPr>
          <p:nvPr/>
        </p:nvPicPr>
        <p:blipFill>
          <a:blip r:embed="rId7"/>
          <a:stretch>
            <a:fillRect/>
          </a:stretch>
        </p:blipFill>
        <p:spPr>
          <a:xfrm>
            <a:off x="8499187" y="6174094"/>
            <a:ext cx="2286599" cy="542827"/>
          </a:xfrm>
          <a:prstGeom prst="rect">
            <a:avLst/>
          </a:prstGeom>
        </p:spPr>
      </p:pic>
      <p:pic>
        <p:nvPicPr>
          <p:cNvPr id="16" name="Picture 15">
            <a:extLst>
              <a:ext uri="{FF2B5EF4-FFF2-40B4-BE49-F238E27FC236}">
                <a16:creationId xmlns:a16="http://schemas.microsoft.com/office/drawing/2014/main" id="{97460A8F-3C8F-6B03-E5D8-EA629FB2DCFD}"/>
              </a:ext>
            </a:extLst>
          </p:cNvPr>
          <p:cNvPicPr>
            <a:picLocks noChangeAspect="1"/>
          </p:cNvPicPr>
          <p:nvPr/>
        </p:nvPicPr>
        <p:blipFill>
          <a:blip r:embed="rId8"/>
          <a:stretch>
            <a:fillRect/>
          </a:stretch>
        </p:blipFill>
        <p:spPr>
          <a:xfrm>
            <a:off x="131653" y="2493"/>
            <a:ext cx="990600" cy="971550"/>
          </a:xfrm>
          <a:prstGeom prst="rect">
            <a:avLst/>
          </a:prstGeom>
        </p:spPr>
      </p:pic>
      <p:pic>
        <p:nvPicPr>
          <p:cNvPr id="2" name="Picture 1">
            <a:extLst>
              <a:ext uri="{FF2B5EF4-FFF2-40B4-BE49-F238E27FC236}">
                <a16:creationId xmlns:a16="http://schemas.microsoft.com/office/drawing/2014/main" id="{9A1A5D55-1765-8B72-E6C9-9BF45E380049}"/>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2808502" y="612044"/>
            <a:ext cx="7203644" cy="5225654"/>
          </a:xfrm>
          <a:prstGeom prst="rect">
            <a:avLst/>
          </a:prstGeom>
        </p:spPr>
      </p:pic>
      <p:sp>
        <p:nvSpPr>
          <p:cNvPr id="3" name="Rectangle: Rounded Corners 2">
            <a:extLst>
              <a:ext uri="{FF2B5EF4-FFF2-40B4-BE49-F238E27FC236}">
                <a16:creationId xmlns:a16="http://schemas.microsoft.com/office/drawing/2014/main" id="{F8CFC175-5986-60B8-981E-72B5BFAA361E}"/>
              </a:ext>
            </a:extLst>
          </p:cNvPr>
          <p:cNvSpPr/>
          <p:nvPr/>
        </p:nvSpPr>
        <p:spPr>
          <a:xfrm>
            <a:off x="4767262" y="36627"/>
            <a:ext cx="3286125" cy="57541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GIS on City</a:t>
            </a:r>
            <a:endParaRPr lang="el-GR" dirty="0"/>
          </a:p>
        </p:txBody>
      </p:sp>
    </p:spTree>
    <p:extLst>
      <p:ext uri="{BB962C8B-B14F-4D97-AF65-F5344CB8AC3E}">
        <p14:creationId xmlns:p14="http://schemas.microsoft.com/office/powerpoint/2010/main" val="2568471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E7F0A3D0-6B58-7BF8-E19C-69EE849C7E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7785"/>
            <a:ext cx="12192000" cy="7441096"/>
          </a:xfrm>
          <a:prstGeom prst="rect">
            <a:avLst/>
          </a:prstGeom>
        </p:spPr>
      </p:pic>
      <p:pic>
        <p:nvPicPr>
          <p:cNvPr id="4" name="Picture 3">
            <a:extLst>
              <a:ext uri="{FF2B5EF4-FFF2-40B4-BE49-F238E27FC236}">
                <a16:creationId xmlns:a16="http://schemas.microsoft.com/office/drawing/2014/main" id="{6388E276-7AB0-611E-0E77-B33B09B4087B}"/>
              </a:ext>
            </a:extLst>
          </p:cNvPr>
          <p:cNvPicPr>
            <a:picLocks noChangeAspect="1"/>
          </p:cNvPicPr>
          <p:nvPr/>
        </p:nvPicPr>
        <p:blipFill>
          <a:blip r:embed="rId3"/>
          <a:stretch>
            <a:fillRect/>
          </a:stretch>
        </p:blipFill>
        <p:spPr>
          <a:xfrm>
            <a:off x="131653" y="6031088"/>
            <a:ext cx="1107875" cy="784745"/>
          </a:xfrm>
          <a:prstGeom prst="rect">
            <a:avLst/>
          </a:prstGeom>
        </p:spPr>
      </p:pic>
      <p:pic>
        <p:nvPicPr>
          <p:cNvPr id="7" name="Picture 6">
            <a:extLst>
              <a:ext uri="{FF2B5EF4-FFF2-40B4-BE49-F238E27FC236}">
                <a16:creationId xmlns:a16="http://schemas.microsoft.com/office/drawing/2014/main" id="{6067ED20-34B4-043C-9DC3-9C62FD434D21}"/>
              </a:ext>
            </a:extLst>
          </p:cNvPr>
          <p:cNvPicPr>
            <a:picLocks noChangeAspect="1"/>
          </p:cNvPicPr>
          <p:nvPr/>
        </p:nvPicPr>
        <p:blipFill>
          <a:blip r:embed="rId4"/>
          <a:stretch>
            <a:fillRect/>
          </a:stretch>
        </p:blipFill>
        <p:spPr>
          <a:xfrm>
            <a:off x="1371181" y="6104989"/>
            <a:ext cx="1871663" cy="681038"/>
          </a:xfrm>
          <a:prstGeom prst="rect">
            <a:avLst/>
          </a:prstGeom>
        </p:spPr>
      </p:pic>
      <p:pic>
        <p:nvPicPr>
          <p:cNvPr id="9" name="Picture 8">
            <a:extLst>
              <a:ext uri="{FF2B5EF4-FFF2-40B4-BE49-F238E27FC236}">
                <a16:creationId xmlns:a16="http://schemas.microsoft.com/office/drawing/2014/main" id="{88140665-1AEE-811B-9ECA-A5F9CEDCDAE3}"/>
              </a:ext>
            </a:extLst>
          </p:cNvPr>
          <p:cNvPicPr>
            <a:picLocks noChangeAspect="1"/>
          </p:cNvPicPr>
          <p:nvPr/>
        </p:nvPicPr>
        <p:blipFill>
          <a:blip r:embed="rId5"/>
          <a:stretch>
            <a:fillRect/>
          </a:stretch>
        </p:blipFill>
        <p:spPr>
          <a:xfrm>
            <a:off x="3374497" y="6104989"/>
            <a:ext cx="2147888" cy="733425"/>
          </a:xfrm>
          <a:prstGeom prst="rect">
            <a:avLst/>
          </a:prstGeom>
        </p:spPr>
      </p:pic>
      <p:pic>
        <p:nvPicPr>
          <p:cNvPr id="11" name="Picture 10">
            <a:extLst>
              <a:ext uri="{FF2B5EF4-FFF2-40B4-BE49-F238E27FC236}">
                <a16:creationId xmlns:a16="http://schemas.microsoft.com/office/drawing/2014/main" id="{0A8B68A8-5AA5-B731-883D-9934F22510F9}"/>
              </a:ext>
            </a:extLst>
          </p:cNvPr>
          <p:cNvPicPr>
            <a:picLocks noChangeAspect="1"/>
          </p:cNvPicPr>
          <p:nvPr/>
        </p:nvPicPr>
        <p:blipFill>
          <a:blip r:embed="rId6"/>
          <a:stretch>
            <a:fillRect/>
          </a:stretch>
        </p:blipFill>
        <p:spPr>
          <a:xfrm>
            <a:off x="5654038" y="6070904"/>
            <a:ext cx="2720554" cy="758925"/>
          </a:xfrm>
          <a:prstGeom prst="rect">
            <a:avLst/>
          </a:prstGeom>
        </p:spPr>
      </p:pic>
      <p:pic>
        <p:nvPicPr>
          <p:cNvPr id="14" name="Picture 13">
            <a:extLst>
              <a:ext uri="{FF2B5EF4-FFF2-40B4-BE49-F238E27FC236}">
                <a16:creationId xmlns:a16="http://schemas.microsoft.com/office/drawing/2014/main" id="{7F4C6EC2-E73A-64E9-DBBA-F285C8E3468C}"/>
              </a:ext>
            </a:extLst>
          </p:cNvPr>
          <p:cNvPicPr>
            <a:picLocks noChangeAspect="1"/>
          </p:cNvPicPr>
          <p:nvPr/>
        </p:nvPicPr>
        <p:blipFill>
          <a:blip r:embed="rId7"/>
          <a:stretch>
            <a:fillRect/>
          </a:stretch>
        </p:blipFill>
        <p:spPr>
          <a:xfrm>
            <a:off x="8499187" y="6174094"/>
            <a:ext cx="2286599" cy="542827"/>
          </a:xfrm>
          <a:prstGeom prst="rect">
            <a:avLst/>
          </a:prstGeom>
        </p:spPr>
      </p:pic>
      <p:pic>
        <p:nvPicPr>
          <p:cNvPr id="16" name="Picture 15">
            <a:extLst>
              <a:ext uri="{FF2B5EF4-FFF2-40B4-BE49-F238E27FC236}">
                <a16:creationId xmlns:a16="http://schemas.microsoft.com/office/drawing/2014/main" id="{97460A8F-3C8F-6B03-E5D8-EA629FB2DCFD}"/>
              </a:ext>
            </a:extLst>
          </p:cNvPr>
          <p:cNvPicPr>
            <a:picLocks noChangeAspect="1"/>
          </p:cNvPicPr>
          <p:nvPr/>
        </p:nvPicPr>
        <p:blipFill>
          <a:blip r:embed="rId8"/>
          <a:stretch>
            <a:fillRect/>
          </a:stretch>
        </p:blipFill>
        <p:spPr>
          <a:xfrm>
            <a:off x="131653" y="2506"/>
            <a:ext cx="990600" cy="971550"/>
          </a:xfrm>
          <a:prstGeom prst="rect">
            <a:avLst/>
          </a:prstGeom>
        </p:spPr>
      </p:pic>
      <p:pic>
        <p:nvPicPr>
          <p:cNvPr id="2" name="Picture 1">
            <a:extLst>
              <a:ext uri="{FF2B5EF4-FFF2-40B4-BE49-F238E27FC236}">
                <a16:creationId xmlns:a16="http://schemas.microsoft.com/office/drawing/2014/main" id="{59724913-BBAE-925F-9BA0-940B1C5AA204}"/>
              </a:ext>
            </a:extLst>
          </p:cNvPr>
          <p:cNvPicPr>
            <a:picLocks noChangeAspect="1"/>
          </p:cNvPicPr>
          <p:nvPr/>
        </p:nvPicPr>
        <p:blipFill>
          <a:blip r:embed="rId9"/>
          <a:stretch>
            <a:fillRect/>
          </a:stretch>
        </p:blipFill>
        <p:spPr>
          <a:xfrm>
            <a:off x="1611544" y="770114"/>
            <a:ext cx="9597559" cy="4689653"/>
          </a:xfrm>
          <a:prstGeom prst="rect">
            <a:avLst/>
          </a:prstGeom>
        </p:spPr>
      </p:pic>
      <p:sp>
        <p:nvSpPr>
          <p:cNvPr id="3" name="Rectangle: Rounded Corners 2">
            <a:extLst>
              <a:ext uri="{FF2B5EF4-FFF2-40B4-BE49-F238E27FC236}">
                <a16:creationId xmlns:a16="http://schemas.microsoft.com/office/drawing/2014/main" id="{86976F6D-47DB-8416-D8F0-99733131A445}"/>
              </a:ext>
            </a:extLst>
          </p:cNvPr>
          <p:cNvSpPr/>
          <p:nvPr/>
        </p:nvSpPr>
        <p:spPr>
          <a:xfrm>
            <a:off x="4767262" y="36632"/>
            <a:ext cx="3286125" cy="57541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GIS on City</a:t>
            </a:r>
            <a:endParaRPr lang="el-GR" dirty="0"/>
          </a:p>
        </p:txBody>
      </p:sp>
    </p:spTree>
    <p:extLst>
      <p:ext uri="{BB962C8B-B14F-4D97-AF65-F5344CB8AC3E}">
        <p14:creationId xmlns:p14="http://schemas.microsoft.com/office/powerpoint/2010/main" val="239430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E7F0A3D0-6B58-7BF8-E19C-69EE849C7E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7791"/>
            <a:ext cx="12192000" cy="7441096"/>
          </a:xfrm>
          <a:prstGeom prst="rect">
            <a:avLst/>
          </a:prstGeom>
        </p:spPr>
      </p:pic>
      <p:pic>
        <p:nvPicPr>
          <p:cNvPr id="4" name="Picture 3">
            <a:extLst>
              <a:ext uri="{FF2B5EF4-FFF2-40B4-BE49-F238E27FC236}">
                <a16:creationId xmlns:a16="http://schemas.microsoft.com/office/drawing/2014/main" id="{6388E276-7AB0-611E-0E77-B33B09B4087B}"/>
              </a:ext>
            </a:extLst>
          </p:cNvPr>
          <p:cNvPicPr>
            <a:picLocks noChangeAspect="1"/>
          </p:cNvPicPr>
          <p:nvPr/>
        </p:nvPicPr>
        <p:blipFill>
          <a:blip r:embed="rId3"/>
          <a:stretch>
            <a:fillRect/>
          </a:stretch>
        </p:blipFill>
        <p:spPr>
          <a:xfrm>
            <a:off x="131653" y="6031080"/>
            <a:ext cx="1107875" cy="784745"/>
          </a:xfrm>
          <a:prstGeom prst="rect">
            <a:avLst/>
          </a:prstGeom>
        </p:spPr>
      </p:pic>
      <p:pic>
        <p:nvPicPr>
          <p:cNvPr id="7" name="Picture 6">
            <a:extLst>
              <a:ext uri="{FF2B5EF4-FFF2-40B4-BE49-F238E27FC236}">
                <a16:creationId xmlns:a16="http://schemas.microsoft.com/office/drawing/2014/main" id="{6067ED20-34B4-043C-9DC3-9C62FD434D21}"/>
              </a:ext>
            </a:extLst>
          </p:cNvPr>
          <p:cNvPicPr>
            <a:picLocks noChangeAspect="1"/>
          </p:cNvPicPr>
          <p:nvPr/>
        </p:nvPicPr>
        <p:blipFill>
          <a:blip r:embed="rId4"/>
          <a:stretch>
            <a:fillRect/>
          </a:stretch>
        </p:blipFill>
        <p:spPr>
          <a:xfrm>
            <a:off x="1371181" y="6104981"/>
            <a:ext cx="1871663" cy="681038"/>
          </a:xfrm>
          <a:prstGeom prst="rect">
            <a:avLst/>
          </a:prstGeom>
        </p:spPr>
      </p:pic>
      <p:pic>
        <p:nvPicPr>
          <p:cNvPr id="9" name="Picture 8">
            <a:extLst>
              <a:ext uri="{FF2B5EF4-FFF2-40B4-BE49-F238E27FC236}">
                <a16:creationId xmlns:a16="http://schemas.microsoft.com/office/drawing/2014/main" id="{88140665-1AEE-811B-9ECA-A5F9CEDCDAE3}"/>
              </a:ext>
            </a:extLst>
          </p:cNvPr>
          <p:cNvPicPr>
            <a:picLocks noChangeAspect="1"/>
          </p:cNvPicPr>
          <p:nvPr/>
        </p:nvPicPr>
        <p:blipFill>
          <a:blip r:embed="rId5"/>
          <a:stretch>
            <a:fillRect/>
          </a:stretch>
        </p:blipFill>
        <p:spPr>
          <a:xfrm>
            <a:off x="3374497" y="6104981"/>
            <a:ext cx="2147888" cy="733425"/>
          </a:xfrm>
          <a:prstGeom prst="rect">
            <a:avLst/>
          </a:prstGeom>
        </p:spPr>
      </p:pic>
      <p:pic>
        <p:nvPicPr>
          <p:cNvPr id="11" name="Picture 10">
            <a:extLst>
              <a:ext uri="{FF2B5EF4-FFF2-40B4-BE49-F238E27FC236}">
                <a16:creationId xmlns:a16="http://schemas.microsoft.com/office/drawing/2014/main" id="{0A8B68A8-5AA5-B731-883D-9934F22510F9}"/>
              </a:ext>
            </a:extLst>
          </p:cNvPr>
          <p:cNvPicPr>
            <a:picLocks noChangeAspect="1"/>
          </p:cNvPicPr>
          <p:nvPr/>
        </p:nvPicPr>
        <p:blipFill>
          <a:blip r:embed="rId6"/>
          <a:stretch>
            <a:fillRect/>
          </a:stretch>
        </p:blipFill>
        <p:spPr>
          <a:xfrm>
            <a:off x="5654038" y="6070896"/>
            <a:ext cx="2720554" cy="758925"/>
          </a:xfrm>
          <a:prstGeom prst="rect">
            <a:avLst/>
          </a:prstGeom>
        </p:spPr>
      </p:pic>
      <p:pic>
        <p:nvPicPr>
          <p:cNvPr id="14" name="Picture 13">
            <a:extLst>
              <a:ext uri="{FF2B5EF4-FFF2-40B4-BE49-F238E27FC236}">
                <a16:creationId xmlns:a16="http://schemas.microsoft.com/office/drawing/2014/main" id="{7F4C6EC2-E73A-64E9-DBBA-F285C8E3468C}"/>
              </a:ext>
            </a:extLst>
          </p:cNvPr>
          <p:cNvPicPr>
            <a:picLocks noChangeAspect="1"/>
          </p:cNvPicPr>
          <p:nvPr/>
        </p:nvPicPr>
        <p:blipFill>
          <a:blip r:embed="rId7"/>
          <a:stretch>
            <a:fillRect/>
          </a:stretch>
        </p:blipFill>
        <p:spPr>
          <a:xfrm>
            <a:off x="8499187" y="6174086"/>
            <a:ext cx="2286599" cy="542827"/>
          </a:xfrm>
          <a:prstGeom prst="rect">
            <a:avLst/>
          </a:prstGeom>
        </p:spPr>
      </p:pic>
      <p:pic>
        <p:nvPicPr>
          <p:cNvPr id="16" name="Picture 15">
            <a:extLst>
              <a:ext uri="{FF2B5EF4-FFF2-40B4-BE49-F238E27FC236}">
                <a16:creationId xmlns:a16="http://schemas.microsoft.com/office/drawing/2014/main" id="{97460A8F-3C8F-6B03-E5D8-EA629FB2DCFD}"/>
              </a:ext>
            </a:extLst>
          </p:cNvPr>
          <p:cNvPicPr>
            <a:picLocks noChangeAspect="1"/>
          </p:cNvPicPr>
          <p:nvPr/>
        </p:nvPicPr>
        <p:blipFill>
          <a:blip r:embed="rId8"/>
          <a:stretch>
            <a:fillRect/>
          </a:stretch>
        </p:blipFill>
        <p:spPr>
          <a:xfrm>
            <a:off x="131653" y="2489"/>
            <a:ext cx="990600" cy="971550"/>
          </a:xfrm>
          <a:prstGeom prst="rect">
            <a:avLst/>
          </a:prstGeom>
        </p:spPr>
      </p:pic>
      <p:pic>
        <p:nvPicPr>
          <p:cNvPr id="2" name="Picture 1">
            <a:extLst>
              <a:ext uri="{FF2B5EF4-FFF2-40B4-BE49-F238E27FC236}">
                <a16:creationId xmlns:a16="http://schemas.microsoft.com/office/drawing/2014/main" id="{CD1610C5-2C09-657B-40A6-55EB10C406D9}"/>
              </a:ext>
            </a:extLst>
          </p:cNvPr>
          <p:cNvPicPr>
            <a:picLocks noChangeAspect="1"/>
          </p:cNvPicPr>
          <p:nvPr/>
        </p:nvPicPr>
        <p:blipFill>
          <a:blip r:embed="rId9"/>
          <a:stretch>
            <a:fillRect/>
          </a:stretch>
        </p:blipFill>
        <p:spPr>
          <a:xfrm>
            <a:off x="1681418" y="832204"/>
            <a:ext cx="8829164" cy="4920870"/>
          </a:xfrm>
          <a:prstGeom prst="rect">
            <a:avLst/>
          </a:prstGeom>
        </p:spPr>
      </p:pic>
      <p:sp>
        <p:nvSpPr>
          <p:cNvPr id="3" name="Rectangle: Rounded Corners 2">
            <a:extLst>
              <a:ext uri="{FF2B5EF4-FFF2-40B4-BE49-F238E27FC236}">
                <a16:creationId xmlns:a16="http://schemas.microsoft.com/office/drawing/2014/main" id="{A7DB70AD-29D1-E7F0-D836-8FEC145D061D}"/>
              </a:ext>
            </a:extLst>
          </p:cNvPr>
          <p:cNvSpPr/>
          <p:nvPr/>
        </p:nvSpPr>
        <p:spPr>
          <a:xfrm>
            <a:off x="4767262" y="63258"/>
            <a:ext cx="3286125" cy="57541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Network Map</a:t>
            </a:r>
            <a:endParaRPr lang="el-GR" dirty="0"/>
          </a:p>
        </p:txBody>
      </p:sp>
    </p:spTree>
    <p:extLst>
      <p:ext uri="{BB962C8B-B14F-4D97-AF65-F5344CB8AC3E}">
        <p14:creationId xmlns:p14="http://schemas.microsoft.com/office/powerpoint/2010/main" val="879496362"/>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300</TotalTime>
  <Words>748</Words>
  <Application>Microsoft Office PowerPoint</Application>
  <PresentationFormat>Widescreen</PresentationFormat>
  <Paragraphs>63</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Angelos Chasiotis</dc:creator>
  <cp:lastModifiedBy>Angelos Chasiotis</cp:lastModifiedBy>
  <cp:revision>15</cp:revision>
  <dcterms:created xsi:type="dcterms:W3CDTF">2022-11-28T15:28:46Z</dcterms:created>
  <dcterms:modified xsi:type="dcterms:W3CDTF">2023-04-26T09:33:05Z</dcterms:modified>
</cp:coreProperties>
</file>